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56" r:id="rId3"/>
    <p:sldId id="257" r:id="rId4"/>
    <p:sldId id="258" r:id="rId5"/>
    <p:sldId id="302" r:id="rId6"/>
    <p:sldId id="303" r:id="rId7"/>
    <p:sldId id="304" r:id="rId8"/>
    <p:sldId id="305" r:id="rId9"/>
    <p:sldId id="306" r:id="rId10"/>
    <p:sldId id="29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063C192-A25C-41F5-8D17-5B9851600C08}">
          <p14:sldIdLst>
            <p14:sldId id="290"/>
            <p14:sldId id="256"/>
            <p14:sldId id="257"/>
            <p14:sldId id="258"/>
            <p14:sldId id="302"/>
            <p14:sldId id="303"/>
            <p14:sldId id="304"/>
            <p14:sldId id="305"/>
            <p14:sldId id="306"/>
            <p14:sldId id="2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FF"/>
    <a:srgbClr val="00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0" autoAdjust="0"/>
    <p:restoredTop sz="94660"/>
  </p:normalViewPr>
  <p:slideViewPr>
    <p:cSldViewPr snapToGrid="0" showGuides="1">
      <p:cViewPr varScale="1">
        <p:scale>
          <a:sx n="69" d="100"/>
          <a:sy n="69" d="100"/>
        </p:scale>
        <p:origin x="49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E079E-8AC5-4CF6-A84A-B636710BBF6F}" type="doc">
      <dgm:prSet loTypeId="urn:microsoft.com/office/officeart/2005/8/layout/process2" loCatId="process" qsTypeId="urn:microsoft.com/office/officeart/2005/8/quickstyle/simple1" qsCatId="simple" csTypeId="urn:microsoft.com/office/officeart/2005/8/colors/colorful5" csCatId="colorful" phldr="1"/>
      <dgm:spPr/>
    </dgm:pt>
    <dgm:pt modelId="{A67C78AF-7C04-4900-AC1A-125974063CC9}">
      <dgm:prSet phldrT="[Texto]" custT="1"/>
      <dgm:spPr/>
      <dgm:t>
        <a:bodyPr/>
        <a:lstStyle/>
        <a:p>
          <a:r>
            <a:rPr lang="es-ES" sz="2800" b="1" dirty="0">
              <a:solidFill>
                <a:schemeClr val="bg1"/>
              </a:solidFill>
              <a:effectLst/>
              <a:latin typeface="Arial" panose="020B0604020202020204" pitchFamily="34" charset="0"/>
              <a:cs typeface="Arial" panose="020B0604020202020204" pitchFamily="34" charset="0"/>
            </a:rPr>
            <a:t>23,000</a:t>
          </a:r>
          <a:r>
            <a:rPr lang="es-MX" sz="2800" b="1" dirty="0">
              <a:solidFill>
                <a:schemeClr val="bg1"/>
              </a:solidFill>
              <a:effectLst/>
              <a:latin typeface="Arial" panose="020B0604020202020204" pitchFamily="34" charset="0"/>
              <a:cs typeface="Arial" panose="020B0604020202020204" pitchFamily="34" charset="0"/>
            </a:rPr>
            <a:t> </a:t>
          </a:r>
          <a:r>
            <a:rPr lang="es-NI" sz="2800" b="1" dirty="0">
              <a:solidFill>
                <a:schemeClr val="bg1"/>
              </a:solidFill>
              <a:effectLst/>
              <a:latin typeface="Arial" panose="020B0604020202020204" pitchFamily="34" charset="0"/>
              <a:cs typeface="Arial" panose="020B0604020202020204" pitchFamily="34" charset="0"/>
            </a:rPr>
            <a:t>actividades cotidianas.</a:t>
          </a:r>
          <a:endParaRPr lang="es-US" sz="2800" dirty="0">
            <a:solidFill>
              <a:schemeClr val="bg1"/>
            </a:solidFill>
            <a:effectLst/>
          </a:endParaRPr>
        </a:p>
      </dgm:t>
    </dgm:pt>
    <dgm:pt modelId="{8B8CE789-546D-4C40-955D-0C81B6394EA3}" type="parTrans" cxnId="{F32BBD78-827D-4B77-8A18-D74AD826214E}">
      <dgm:prSet/>
      <dgm:spPr/>
      <dgm:t>
        <a:bodyPr/>
        <a:lstStyle/>
        <a:p>
          <a:endParaRPr lang="es-US" sz="2800">
            <a:solidFill>
              <a:schemeClr val="bg1"/>
            </a:solidFill>
            <a:effectLst/>
          </a:endParaRPr>
        </a:p>
      </dgm:t>
    </dgm:pt>
    <dgm:pt modelId="{46B0F855-29A6-4765-968A-2CE3EB92B0ED}" type="sibTrans" cxnId="{F32BBD78-827D-4B77-8A18-D74AD826214E}">
      <dgm:prSet custT="1"/>
      <dgm:spPr/>
      <dgm:t>
        <a:bodyPr/>
        <a:lstStyle/>
        <a:p>
          <a:endParaRPr lang="es-US" sz="2800" dirty="0">
            <a:solidFill>
              <a:schemeClr val="bg1"/>
            </a:solidFill>
            <a:effectLst/>
          </a:endParaRPr>
        </a:p>
      </dgm:t>
    </dgm:pt>
    <dgm:pt modelId="{46118D81-F358-4B28-9414-0FF35F154FD5}">
      <dgm:prSet phldrT="[Texto]" custT="1"/>
      <dgm:spPr/>
      <dgm:t>
        <a:bodyPr/>
        <a:lstStyle/>
        <a:p>
          <a:r>
            <a:rPr lang="es-MX" sz="2800" b="1" dirty="0">
              <a:solidFill>
                <a:schemeClr val="bg1"/>
              </a:solidFill>
              <a:effectLst/>
              <a:latin typeface="Arial" panose="020B0604020202020204" pitchFamily="34" charset="0"/>
              <a:ea typeface="Calibri" panose="020F0502020204030204" pitchFamily="34" charset="0"/>
            </a:rPr>
            <a:t>16,480 </a:t>
          </a:r>
          <a:r>
            <a:rPr lang="es-MX" sz="2800" b="0" dirty="0">
              <a:solidFill>
                <a:schemeClr val="bg1"/>
              </a:solidFill>
              <a:effectLst/>
              <a:latin typeface="Arial" panose="020B0604020202020204" pitchFamily="34" charset="0"/>
              <a:ea typeface="Calibri" panose="020F0502020204030204" pitchFamily="34" charset="0"/>
            </a:rPr>
            <a:t>actividades culturales, deportivas y recreativas.</a:t>
          </a:r>
          <a:endParaRPr lang="es-US" sz="2800" dirty="0">
            <a:solidFill>
              <a:schemeClr val="bg1"/>
            </a:solidFill>
            <a:effectLst/>
          </a:endParaRPr>
        </a:p>
      </dgm:t>
    </dgm:pt>
    <dgm:pt modelId="{C3E900EF-5946-4C29-A145-31CBA9AD83EA}" type="parTrans" cxnId="{4184A0BC-7FDF-4CA1-86BA-02D2C0D20511}">
      <dgm:prSet/>
      <dgm:spPr/>
      <dgm:t>
        <a:bodyPr/>
        <a:lstStyle/>
        <a:p>
          <a:endParaRPr lang="es-US" sz="2800">
            <a:solidFill>
              <a:schemeClr val="bg1"/>
            </a:solidFill>
            <a:effectLst/>
          </a:endParaRPr>
        </a:p>
      </dgm:t>
    </dgm:pt>
    <dgm:pt modelId="{49863F2F-169C-4C0E-BA96-56E8975FA101}" type="sibTrans" cxnId="{4184A0BC-7FDF-4CA1-86BA-02D2C0D20511}">
      <dgm:prSet custT="1"/>
      <dgm:spPr/>
      <dgm:t>
        <a:bodyPr/>
        <a:lstStyle/>
        <a:p>
          <a:endParaRPr lang="es-US" sz="2800" dirty="0">
            <a:solidFill>
              <a:schemeClr val="bg1"/>
            </a:solidFill>
            <a:effectLst/>
          </a:endParaRPr>
        </a:p>
      </dgm:t>
    </dgm:pt>
    <dgm:pt modelId="{DC929433-0163-4D15-A4C5-13A163A9DBEF}">
      <dgm:prSet phldrT="[Texto]" custT="1"/>
      <dgm:spPr/>
      <dgm:t>
        <a:bodyPr/>
        <a:lstStyle/>
        <a:p>
          <a:r>
            <a:rPr lang="es-MX" sz="2800" b="1" dirty="0">
              <a:solidFill>
                <a:schemeClr val="bg1"/>
              </a:solidFill>
              <a:effectLst/>
              <a:latin typeface="Arial" panose="020B0604020202020204" pitchFamily="34" charset="0"/>
              <a:ea typeface="Calibri" panose="020F0502020204030204" pitchFamily="34" charset="0"/>
            </a:rPr>
            <a:t>713 ferias de la Economía Familiar,</a:t>
          </a:r>
          <a:r>
            <a:rPr lang="es-MX" sz="2800" b="0" dirty="0">
              <a:solidFill>
                <a:schemeClr val="bg1"/>
              </a:solidFill>
              <a:effectLst/>
              <a:latin typeface="Arial" panose="020B0604020202020204" pitchFamily="34" charset="0"/>
              <a:ea typeface="Calibri" panose="020F0502020204030204" pitchFamily="34" charset="0"/>
            </a:rPr>
            <a:t> gastronomía popular, de tradiciones y mercaditos campesinos.</a:t>
          </a:r>
          <a:endParaRPr lang="es-US" sz="2800" dirty="0">
            <a:solidFill>
              <a:schemeClr val="bg1"/>
            </a:solidFill>
            <a:effectLst/>
          </a:endParaRPr>
        </a:p>
      </dgm:t>
    </dgm:pt>
    <dgm:pt modelId="{C2D38021-6804-478E-AD31-F0453824E14D}" type="parTrans" cxnId="{4086E4CD-2F33-4D92-B2CB-EE2593F8E296}">
      <dgm:prSet/>
      <dgm:spPr/>
      <dgm:t>
        <a:bodyPr/>
        <a:lstStyle/>
        <a:p>
          <a:endParaRPr lang="es-US" sz="2800">
            <a:solidFill>
              <a:schemeClr val="bg1"/>
            </a:solidFill>
            <a:effectLst/>
          </a:endParaRPr>
        </a:p>
      </dgm:t>
    </dgm:pt>
    <dgm:pt modelId="{D585C985-44F8-4052-A3A5-DDFAE0BFF292}" type="sibTrans" cxnId="{4086E4CD-2F33-4D92-B2CB-EE2593F8E296}">
      <dgm:prSet/>
      <dgm:spPr/>
      <dgm:t>
        <a:bodyPr/>
        <a:lstStyle/>
        <a:p>
          <a:endParaRPr lang="es-US" sz="2800">
            <a:solidFill>
              <a:schemeClr val="bg1"/>
            </a:solidFill>
            <a:effectLst/>
          </a:endParaRPr>
        </a:p>
      </dgm:t>
    </dgm:pt>
    <dgm:pt modelId="{1B058B86-18F8-47FF-B3E6-BF3C4AFE42AD}" type="pres">
      <dgm:prSet presAssocID="{4EBE079E-8AC5-4CF6-A84A-B636710BBF6F}" presName="linearFlow" presStyleCnt="0">
        <dgm:presLayoutVars>
          <dgm:resizeHandles val="exact"/>
        </dgm:presLayoutVars>
      </dgm:prSet>
      <dgm:spPr/>
    </dgm:pt>
    <dgm:pt modelId="{F44427F0-FBDB-4CAA-B3C2-F7028FAD2BCD}" type="pres">
      <dgm:prSet presAssocID="{A67C78AF-7C04-4900-AC1A-125974063CC9}" presName="node" presStyleLbl="node1" presStyleIdx="0" presStyleCnt="3" custScaleX="180352" custScaleY="92654" custLinFactNeighborX="1409" custLinFactNeighborY="31536">
        <dgm:presLayoutVars>
          <dgm:bulletEnabled val="1"/>
        </dgm:presLayoutVars>
      </dgm:prSet>
      <dgm:spPr/>
    </dgm:pt>
    <dgm:pt modelId="{CD52FCB1-2D9F-4AD2-953B-0D808C84A8F9}" type="pres">
      <dgm:prSet presAssocID="{46B0F855-29A6-4765-968A-2CE3EB92B0ED}" presName="sibTrans" presStyleLbl="sibTrans2D1" presStyleIdx="0" presStyleCnt="2"/>
      <dgm:spPr/>
    </dgm:pt>
    <dgm:pt modelId="{86EEDD6E-583F-4F7E-AA8D-8D288AB57E0B}" type="pres">
      <dgm:prSet presAssocID="{46B0F855-29A6-4765-968A-2CE3EB92B0ED}" presName="connectorText" presStyleLbl="sibTrans2D1" presStyleIdx="0" presStyleCnt="2"/>
      <dgm:spPr/>
    </dgm:pt>
    <dgm:pt modelId="{30D65878-F72C-4624-A061-26D8CDDA2A08}" type="pres">
      <dgm:prSet presAssocID="{46118D81-F358-4B28-9414-0FF35F154FD5}" presName="node" presStyleLbl="node1" presStyleIdx="1" presStyleCnt="3" custScaleX="180352">
        <dgm:presLayoutVars>
          <dgm:bulletEnabled val="1"/>
        </dgm:presLayoutVars>
      </dgm:prSet>
      <dgm:spPr/>
    </dgm:pt>
    <dgm:pt modelId="{275419FD-EB68-41AE-B570-44811352A3EC}" type="pres">
      <dgm:prSet presAssocID="{49863F2F-169C-4C0E-BA96-56E8975FA101}" presName="sibTrans" presStyleLbl="sibTrans2D1" presStyleIdx="1" presStyleCnt="2"/>
      <dgm:spPr/>
    </dgm:pt>
    <dgm:pt modelId="{62E1ACF1-A47A-40F9-A4F4-46B1654D7CCF}" type="pres">
      <dgm:prSet presAssocID="{49863F2F-169C-4C0E-BA96-56E8975FA101}" presName="connectorText" presStyleLbl="sibTrans2D1" presStyleIdx="1" presStyleCnt="2"/>
      <dgm:spPr/>
    </dgm:pt>
    <dgm:pt modelId="{46F0033D-0910-49D9-A435-136B3AADE09E}" type="pres">
      <dgm:prSet presAssocID="{DC929433-0163-4D15-A4C5-13A163A9DBEF}" presName="node" presStyleLbl="node1" presStyleIdx="2" presStyleCnt="3" custScaleX="177534" custScaleY="158422">
        <dgm:presLayoutVars>
          <dgm:bulletEnabled val="1"/>
        </dgm:presLayoutVars>
      </dgm:prSet>
      <dgm:spPr/>
    </dgm:pt>
  </dgm:ptLst>
  <dgm:cxnLst>
    <dgm:cxn modelId="{7BF5A219-0B97-4DED-8930-EBC224F5B844}" type="presOf" srcId="{46B0F855-29A6-4765-968A-2CE3EB92B0ED}" destId="{86EEDD6E-583F-4F7E-AA8D-8D288AB57E0B}" srcOrd="1" destOrd="0" presId="urn:microsoft.com/office/officeart/2005/8/layout/process2"/>
    <dgm:cxn modelId="{D5FFD519-E965-4308-9E23-9F451FC80D0D}" type="presOf" srcId="{4EBE079E-8AC5-4CF6-A84A-B636710BBF6F}" destId="{1B058B86-18F8-47FF-B3E6-BF3C4AFE42AD}" srcOrd="0" destOrd="0" presId="urn:microsoft.com/office/officeart/2005/8/layout/process2"/>
    <dgm:cxn modelId="{E7DB7926-31FC-4F51-B0E5-3A12912234F9}" type="presOf" srcId="{DC929433-0163-4D15-A4C5-13A163A9DBEF}" destId="{46F0033D-0910-49D9-A435-136B3AADE09E}" srcOrd="0" destOrd="0" presId="urn:microsoft.com/office/officeart/2005/8/layout/process2"/>
    <dgm:cxn modelId="{5CB4DF49-DC17-41BF-8FED-E3B34BD6158E}" type="presOf" srcId="{46B0F855-29A6-4765-968A-2CE3EB92B0ED}" destId="{CD52FCB1-2D9F-4AD2-953B-0D808C84A8F9}" srcOrd="0" destOrd="0" presId="urn:microsoft.com/office/officeart/2005/8/layout/process2"/>
    <dgm:cxn modelId="{F32BBD78-827D-4B77-8A18-D74AD826214E}" srcId="{4EBE079E-8AC5-4CF6-A84A-B636710BBF6F}" destId="{A67C78AF-7C04-4900-AC1A-125974063CC9}" srcOrd="0" destOrd="0" parTransId="{8B8CE789-546D-4C40-955D-0C81B6394EA3}" sibTransId="{46B0F855-29A6-4765-968A-2CE3EB92B0ED}"/>
    <dgm:cxn modelId="{83D24680-7B7C-460A-B25A-6DCF2231F956}" type="presOf" srcId="{49863F2F-169C-4C0E-BA96-56E8975FA101}" destId="{275419FD-EB68-41AE-B570-44811352A3EC}" srcOrd="0" destOrd="0" presId="urn:microsoft.com/office/officeart/2005/8/layout/process2"/>
    <dgm:cxn modelId="{9C0C08BC-67E3-4CD1-872D-FDA3A354E8E1}" type="presOf" srcId="{A67C78AF-7C04-4900-AC1A-125974063CC9}" destId="{F44427F0-FBDB-4CAA-B3C2-F7028FAD2BCD}" srcOrd="0" destOrd="0" presId="urn:microsoft.com/office/officeart/2005/8/layout/process2"/>
    <dgm:cxn modelId="{4184A0BC-7FDF-4CA1-86BA-02D2C0D20511}" srcId="{4EBE079E-8AC5-4CF6-A84A-B636710BBF6F}" destId="{46118D81-F358-4B28-9414-0FF35F154FD5}" srcOrd="1" destOrd="0" parTransId="{C3E900EF-5946-4C29-A145-31CBA9AD83EA}" sibTransId="{49863F2F-169C-4C0E-BA96-56E8975FA101}"/>
    <dgm:cxn modelId="{4086E4CD-2F33-4D92-B2CB-EE2593F8E296}" srcId="{4EBE079E-8AC5-4CF6-A84A-B636710BBF6F}" destId="{DC929433-0163-4D15-A4C5-13A163A9DBEF}" srcOrd="2" destOrd="0" parTransId="{C2D38021-6804-478E-AD31-F0453824E14D}" sibTransId="{D585C985-44F8-4052-A3A5-DDFAE0BFF292}"/>
    <dgm:cxn modelId="{FC9F32ED-1530-46DD-90C1-82F052250402}" type="presOf" srcId="{46118D81-F358-4B28-9414-0FF35F154FD5}" destId="{30D65878-F72C-4624-A061-26D8CDDA2A08}" srcOrd="0" destOrd="0" presId="urn:microsoft.com/office/officeart/2005/8/layout/process2"/>
    <dgm:cxn modelId="{287607F0-5D16-4597-A8B7-E869532AC980}" type="presOf" srcId="{49863F2F-169C-4C0E-BA96-56E8975FA101}" destId="{62E1ACF1-A47A-40F9-A4F4-46B1654D7CCF}" srcOrd="1" destOrd="0" presId="urn:microsoft.com/office/officeart/2005/8/layout/process2"/>
    <dgm:cxn modelId="{9F22EC73-31B9-4C00-B8E6-48B6A54235F9}" type="presParOf" srcId="{1B058B86-18F8-47FF-B3E6-BF3C4AFE42AD}" destId="{F44427F0-FBDB-4CAA-B3C2-F7028FAD2BCD}" srcOrd="0" destOrd="0" presId="urn:microsoft.com/office/officeart/2005/8/layout/process2"/>
    <dgm:cxn modelId="{F2E78EF9-7120-4E6A-BB5A-9BBBA9637E80}" type="presParOf" srcId="{1B058B86-18F8-47FF-B3E6-BF3C4AFE42AD}" destId="{CD52FCB1-2D9F-4AD2-953B-0D808C84A8F9}" srcOrd="1" destOrd="0" presId="urn:microsoft.com/office/officeart/2005/8/layout/process2"/>
    <dgm:cxn modelId="{D125B167-5C2D-4A1C-A9DE-DE7C5AF10DFC}" type="presParOf" srcId="{CD52FCB1-2D9F-4AD2-953B-0D808C84A8F9}" destId="{86EEDD6E-583F-4F7E-AA8D-8D288AB57E0B}" srcOrd="0" destOrd="0" presId="urn:microsoft.com/office/officeart/2005/8/layout/process2"/>
    <dgm:cxn modelId="{E4E86ABB-A539-4B68-BC34-0AFBE2A13731}" type="presParOf" srcId="{1B058B86-18F8-47FF-B3E6-BF3C4AFE42AD}" destId="{30D65878-F72C-4624-A061-26D8CDDA2A08}" srcOrd="2" destOrd="0" presId="urn:microsoft.com/office/officeart/2005/8/layout/process2"/>
    <dgm:cxn modelId="{CA5FF6C7-DB76-4FE9-B170-05A060EA3C08}" type="presParOf" srcId="{1B058B86-18F8-47FF-B3E6-BF3C4AFE42AD}" destId="{275419FD-EB68-41AE-B570-44811352A3EC}" srcOrd="3" destOrd="0" presId="urn:microsoft.com/office/officeart/2005/8/layout/process2"/>
    <dgm:cxn modelId="{FFB8825E-22FB-4BDB-B0C5-3911BE02EBD8}" type="presParOf" srcId="{275419FD-EB68-41AE-B570-44811352A3EC}" destId="{62E1ACF1-A47A-40F9-A4F4-46B1654D7CCF}" srcOrd="0" destOrd="0" presId="urn:microsoft.com/office/officeart/2005/8/layout/process2"/>
    <dgm:cxn modelId="{B3F87B7B-C9FB-4722-A3D5-D9E68E359D8A}" type="presParOf" srcId="{1B058B86-18F8-47FF-B3E6-BF3C4AFE42AD}" destId="{46F0033D-0910-49D9-A435-136B3AADE09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334E6-742F-4E50-AE7D-B963318A80F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US"/>
        </a:p>
      </dgm:t>
    </dgm:pt>
    <dgm:pt modelId="{94DDA257-7B27-46B8-8EFB-5EB1713663B3}">
      <dgm:prSet phldrT="[Texto]" custT="1"/>
      <dgm:spPr/>
      <dgm:t>
        <a:bodyPr/>
        <a:lstStyle/>
        <a:p>
          <a:r>
            <a:rPr lang="es-NI" sz="1600" b="1" dirty="0">
              <a:solidFill>
                <a:schemeClr val="bg1"/>
              </a:solidFill>
              <a:latin typeface="Arial" panose="020B0604020202020204" pitchFamily="34" charset="0"/>
              <a:cs typeface="Arial" panose="020B0604020202020204" pitchFamily="34" charset="0"/>
            </a:rPr>
            <a:t>VIGILANCIA, PROTECCIÓN Y CUIDO DEL SISTEMA DE ILUMINACIÓN PÚBLICA</a:t>
          </a:r>
          <a:endParaRPr lang="es-US" sz="1600" dirty="0">
            <a:latin typeface="Arial" panose="020B0604020202020204" pitchFamily="34" charset="0"/>
            <a:cs typeface="Arial" panose="020B0604020202020204" pitchFamily="34" charset="0"/>
          </a:endParaRPr>
        </a:p>
      </dgm:t>
    </dgm:pt>
    <dgm:pt modelId="{27B6C368-CF20-411E-B4BE-0F01EC4881B2}" type="parTrans" cxnId="{052D9C71-6106-4580-BA9F-7C7AB5F858A3}">
      <dgm:prSet/>
      <dgm:spPr/>
      <dgm:t>
        <a:bodyPr/>
        <a:lstStyle/>
        <a:p>
          <a:endParaRPr lang="es-US"/>
        </a:p>
      </dgm:t>
    </dgm:pt>
    <dgm:pt modelId="{E7530888-474C-4F5C-9361-2AC6E7CD03A3}" type="sibTrans" cxnId="{052D9C71-6106-4580-BA9F-7C7AB5F858A3}">
      <dgm:prSet/>
      <dgm:spPr/>
      <dgm:t>
        <a:bodyPr/>
        <a:lstStyle/>
        <a:p>
          <a:endParaRPr lang="es-US"/>
        </a:p>
      </dgm:t>
    </dgm:pt>
    <dgm:pt modelId="{EB65D207-0BC1-4779-84FA-CD71CBAC5D84}">
      <dgm:prSet phldrT="[Texto]" custT="1"/>
      <dgm:spPr/>
      <dgm:t>
        <a:bodyPr/>
        <a:lstStyle/>
        <a:p>
          <a:pPr algn="l"/>
          <a:r>
            <a:rPr lang="es-ES" sz="1600" b="1" dirty="0">
              <a:solidFill>
                <a:schemeClr val="bg1"/>
              </a:solidFill>
              <a:latin typeface="Arial" panose="020B0604020202020204" pitchFamily="34" charset="0"/>
              <a:cs typeface="Arial" panose="020B0604020202020204" pitchFamily="34" charset="0"/>
            </a:rPr>
            <a:t>RESGUARDO Y PROTECCIÓN A LA DISTRIBUCIÓN DEL BONO ESCOLAR PARA NIÑ@S DE PREESCOLAR, PRIMERO Y SEGUNDO GRADO</a:t>
          </a:r>
          <a:endParaRPr lang="es-US" sz="1600" b="1" dirty="0">
            <a:solidFill>
              <a:schemeClr val="bg1"/>
            </a:solidFill>
            <a:latin typeface="Arial" panose="020B0604020202020204" pitchFamily="34" charset="0"/>
            <a:cs typeface="Arial" panose="020B0604020202020204" pitchFamily="34" charset="0"/>
          </a:endParaRPr>
        </a:p>
      </dgm:t>
    </dgm:pt>
    <dgm:pt modelId="{093ACE0C-B810-4B0B-9C1D-48F60C6A6B07}" type="parTrans" cxnId="{B4E368A9-0220-443D-9632-A3165C1B3B49}">
      <dgm:prSet/>
      <dgm:spPr/>
      <dgm:t>
        <a:bodyPr/>
        <a:lstStyle/>
        <a:p>
          <a:endParaRPr lang="es-NI"/>
        </a:p>
      </dgm:t>
    </dgm:pt>
    <dgm:pt modelId="{6BB722C6-25D6-4F9F-88C4-3041F196CE19}" type="sibTrans" cxnId="{B4E368A9-0220-443D-9632-A3165C1B3B49}">
      <dgm:prSet/>
      <dgm:spPr/>
      <dgm:t>
        <a:bodyPr/>
        <a:lstStyle/>
        <a:p>
          <a:endParaRPr lang="es-NI"/>
        </a:p>
      </dgm:t>
    </dgm:pt>
    <dgm:pt modelId="{664771C6-076B-4324-8550-3159745A3564}">
      <dgm:prSet phldrT="[Texto]" custT="1"/>
      <dgm:spPr/>
      <dgm:t>
        <a:bodyPr/>
        <a:lstStyle/>
        <a:p>
          <a:pPr algn="l"/>
          <a:r>
            <a:rPr lang="es-ES" sz="1600" b="1" dirty="0">
              <a:solidFill>
                <a:schemeClr val="bg1"/>
              </a:solidFill>
              <a:latin typeface="Arial" panose="020B0604020202020204" pitchFamily="34" charset="0"/>
              <a:cs typeface="Arial" panose="020B0604020202020204" pitchFamily="34" charset="0"/>
            </a:rPr>
            <a:t>PLAN DE DISTRIBUCIÓN PRIMERA ENTREGA MERIENDA ESCOLAR 2025</a:t>
          </a:r>
          <a:endParaRPr lang="es-US" sz="1600" b="1" dirty="0">
            <a:solidFill>
              <a:schemeClr val="bg1"/>
            </a:solidFill>
            <a:latin typeface="Arial" panose="020B0604020202020204" pitchFamily="34" charset="0"/>
            <a:cs typeface="Arial" panose="020B0604020202020204" pitchFamily="34" charset="0"/>
          </a:endParaRPr>
        </a:p>
      </dgm:t>
    </dgm:pt>
    <dgm:pt modelId="{E39BF115-43E6-4253-B164-3033A9119602}" type="parTrans" cxnId="{A711D343-8910-489E-A1D5-2055446D6C32}">
      <dgm:prSet/>
      <dgm:spPr/>
      <dgm:t>
        <a:bodyPr/>
        <a:lstStyle/>
        <a:p>
          <a:endParaRPr lang="es-ES"/>
        </a:p>
      </dgm:t>
    </dgm:pt>
    <dgm:pt modelId="{BFA20D8A-C06B-4C0D-969A-03AA0D72F3D4}" type="sibTrans" cxnId="{A711D343-8910-489E-A1D5-2055446D6C32}">
      <dgm:prSet/>
      <dgm:spPr/>
      <dgm:t>
        <a:bodyPr/>
        <a:lstStyle/>
        <a:p>
          <a:endParaRPr lang="es-ES"/>
        </a:p>
      </dgm:t>
    </dgm:pt>
    <dgm:pt modelId="{D91496F6-E7F0-462F-AF90-EA9583DE3DE1}">
      <dgm:prSet custT="1"/>
      <dgm:spPr/>
      <dgm:t>
        <a:bodyPr/>
        <a:lstStyle/>
        <a:p>
          <a:pPr algn="l"/>
          <a:r>
            <a:rPr lang="es-ES" sz="1600" b="1" dirty="0">
              <a:solidFill>
                <a:schemeClr val="bg1"/>
              </a:solidFill>
              <a:latin typeface="Arial" panose="020B0604020202020204" pitchFamily="34" charset="0"/>
              <a:cs typeface="Arial" panose="020B0604020202020204" pitchFamily="34" charset="0"/>
            </a:rPr>
            <a:t>PLAN DE SEGURIDAD </a:t>
          </a:r>
          <a:r>
            <a:rPr lang="es-US" sz="1600" b="1" dirty="0">
              <a:solidFill>
                <a:schemeClr val="bg1"/>
              </a:solidFill>
              <a:latin typeface="Arial" pitchFamily="34" charset="0"/>
              <a:cs typeface="Arial" pitchFamily="34" charset="0"/>
            </a:rPr>
            <a:t>ESCOLAR 2025 </a:t>
          </a:r>
          <a:endParaRPr lang="es-ES" sz="1600" b="1" dirty="0">
            <a:solidFill>
              <a:schemeClr val="bg1"/>
            </a:solidFill>
            <a:latin typeface="Arial" panose="020B0604020202020204" pitchFamily="34" charset="0"/>
            <a:cs typeface="Arial" panose="020B0604020202020204" pitchFamily="34" charset="0"/>
          </a:endParaRPr>
        </a:p>
      </dgm:t>
    </dgm:pt>
    <dgm:pt modelId="{F7C12780-9EB3-4908-98D6-7D40641B9C99}" type="parTrans" cxnId="{88E191E4-4226-4287-BEE6-54E329ACAAB7}">
      <dgm:prSet/>
      <dgm:spPr/>
      <dgm:t>
        <a:bodyPr/>
        <a:lstStyle/>
        <a:p>
          <a:endParaRPr lang="es-ES"/>
        </a:p>
      </dgm:t>
    </dgm:pt>
    <dgm:pt modelId="{94201F92-CEFC-4089-9750-D7400EBB4E4D}" type="sibTrans" cxnId="{88E191E4-4226-4287-BEE6-54E329ACAAB7}">
      <dgm:prSet/>
      <dgm:spPr/>
      <dgm:t>
        <a:bodyPr/>
        <a:lstStyle/>
        <a:p>
          <a:endParaRPr lang="es-ES"/>
        </a:p>
      </dgm:t>
    </dgm:pt>
    <dgm:pt modelId="{28BDB51B-4104-47C6-9CD7-B39D5D893C35}" type="pres">
      <dgm:prSet presAssocID="{FED334E6-742F-4E50-AE7D-B963318A80F3}" presName="linear" presStyleCnt="0">
        <dgm:presLayoutVars>
          <dgm:dir/>
          <dgm:resizeHandles val="exact"/>
        </dgm:presLayoutVars>
      </dgm:prSet>
      <dgm:spPr/>
    </dgm:pt>
    <dgm:pt modelId="{4A051EDC-CEE4-46AA-AD2E-CB67FA9D8C52}" type="pres">
      <dgm:prSet presAssocID="{94DDA257-7B27-46B8-8EFB-5EB1713663B3}" presName="comp" presStyleCnt="0"/>
      <dgm:spPr/>
    </dgm:pt>
    <dgm:pt modelId="{046CD2B5-019E-45B6-BAD3-3F8832024F41}" type="pres">
      <dgm:prSet presAssocID="{94DDA257-7B27-46B8-8EFB-5EB1713663B3}" presName="box" presStyleLbl="node1" presStyleIdx="0" presStyleCnt="4"/>
      <dgm:spPr/>
    </dgm:pt>
    <dgm:pt modelId="{6E55B304-AD8A-4778-BDBD-385F1FBD158F}" type="pres">
      <dgm:prSet presAssocID="{94DDA257-7B27-46B8-8EFB-5EB1713663B3}" presName="img" presStyleLbl="fgImgPlace1" presStyleIdx="0" presStyleCnt="4"/>
      <dgm:spPr/>
    </dgm:pt>
    <dgm:pt modelId="{A30FAE4C-50B8-403B-96D6-1934F309F24A}" type="pres">
      <dgm:prSet presAssocID="{94DDA257-7B27-46B8-8EFB-5EB1713663B3}" presName="text" presStyleLbl="node1" presStyleIdx="0" presStyleCnt="4">
        <dgm:presLayoutVars>
          <dgm:bulletEnabled val="1"/>
        </dgm:presLayoutVars>
      </dgm:prSet>
      <dgm:spPr/>
    </dgm:pt>
    <dgm:pt modelId="{F0BCD097-9025-4CF7-A16C-81C2C6ADAB41}" type="pres">
      <dgm:prSet presAssocID="{E7530888-474C-4F5C-9361-2AC6E7CD03A3}" presName="spacer" presStyleCnt="0"/>
      <dgm:spPr/>
    </dgm:pt>
    <dgm:pt modelId="{0E117CDC-755F-45FF-8EAF-824DFC7CDEA5}" type="pres">
      <dgm:prSet presAssocID="{EB65D207-0BC1-4779-84FA-CD71CBAC5D84}" presName="comp" presStyleCnt="0"/>
      <dgm:spPr/>
    </dgm:pt>
    <dgm:pt modelId="{5E0FD4D9-7405-41F2-8802-B79A69142F53}" type="pres">
      <dgm:prSet presAssocID="{EB65D207-0BC1-4779-84FA-CD71CBAC5D84}" presName="box" presStyleLbl="node1" presStyleIdx="1" presStyleCnt="4"/>
      <dgm:spPr/>
    </dgm:pt>
    <dgm:pt modelId="{AA3ACD9D-AD29-4619-8795-8413C5CA224F}" type="pres">
      <dgm:prSet presAssocID="{EB65D207-0BC1-4779-84FA-CD71CBAC5D84}" presName="img" presStyleLbl="fgImgPlace1" presStyleIdx="1" presStyleCnt="4"/>
      <dgm:spPr/>
    </dgm:pt>
    <dgm:pt modelId="{C3FE0F6E-4C37-4DA0-AA39-51EC37C7F181}" type="pres">
      <dgm:prSet presAssocID="{EB65D207-0BC1-4779-84FA-CD71CBAC5D84}" presName="text" presStyleLbl="node1" presStyleIdx="1" presStyleCnt="4">
        <dgm:presLayoutVars>
          <dgm:bulletEnabled val="1"/>
        </dgm:presLayoutVars>
      </dgm:prSet>
      <dgm:spPr/>
    </dgm:pt>
    <dgm:pt modelId="{5968C983-58FC-4552-B339-78F378519A80}" type="pres">
      <dgm:prSet presAssocID="{6BB722C6-25D6-4F9F-88C4-3041F196CE19}" presName="spacer" presStyleCnt="0"/>
      <dgm:spPr/>
    </dgm:pt>
    <dgm:pt modelId="{02914482-6F2B-44EF-937E-C1C24FD4BF58}" type="pres">
      <dgm:prSet presAssocID="{664771C6-076B-4324-8550-3159745A3564}" presName="comp" presStyleCnt="0"/>
      <dgm:spPr/>
    </dgm:pt>
    <dgm:pt modelId="{F77A7DEB-3EB8-4FB3-A975-737AD0BA304C}" type="pres">
      <dgm:prSet presAssocID="{664771C6-076B-4324-8550-3159745A3564}" presName="box" presStyleLbl="node1" presStyleIdx="2" presStyleCnt="4"/>
      <dgm:spPr/>
    </dgm:pt>
    <dgm:pt modelId="{FB78BB00-22E7-431B-B672-DD6E5E9B7A93}" type="pres">
      <dgm:prSet presAssocID="{664771C6-076B-4324-8550-3159745A3564}" presName="img" presStyleLbl="fgImgPlace1" presStyleIdx="2" presStyleCnt="4"/>
      <dgm:spPr/>
    </dgm:pt>
    <dgm:pt modelId="{5317C7AB-A807-45F6-8888-E834C3A0EAB8}" type="pres">
      <dgm:prSet presAssocID="{664771C6-076B-4324-8550-3159745A3564}" presName="text" presStyleLbl="node1" presStyleIdx="2" presStyleCnt="4">
        <dgm:presLayoutVars>
          <dgm:bulletEnabled val="1"/>
        </dgm:presLayoutVars>
      </dgm:prSet>
      <dgm:spPr/>
    </dgm:pt>
    <dgm:pt modelId="{B5D04C31-17EF-4837-A5B7-7B923B70D9A8}" type="pres">
      <dgm:prSet presAssocID="{BFA20D8A-C06B-4C0D-969A-03AA0D72F3D4}" presName="spacer" presStyleCnt="0"/>
      <dgm:spPr/>
    </dgm:pt>
    <dgm:pt modelId="{28926B4F-67FA-499D-B46D-E1CC9ED365F9}" type="pres">
      <dgm:prSet presAssocID="{D91496F6-E7F0-462F-AF90-EA9583DE3DE1}" presName="comp" presStyleCnt="0"/>
      <dgm:spPr/>
    </dgm:pt>
    <dgm:pt modelId="{0C413018-6093-4C8A-BBE6-5FB6A46B2318}" type="pres">
      <dgm:prSet presAssocID="{D91496F6-E7F0-462F-AF90-EA9583DE3DE1}" presName="box" presStyleLbl="node1" presStyleIdx="3" presStyleCnt="4" custLinFactNeighborX="523" custLinFactNeighborY="-823"/>
      <dgm:spPr/>
    </dgm:pt>
    <dgm:pt modelId="{3ED78F2A-AAF2-40A0-B021-B85C7E4B293F}" type="pres">
      <dgm:prSet presAssocID="{D91496F6-E7F0-462F-AF90-EA9583DE3DE1}" presName="img" presStyleLbl="fgImgPlace1" presStyleIdx="3" presStyleCnt="4"/>
      <dgm:spPr/>
    </dgm:pt>
    <dgm:pt modelId="{3D4D6D1C-2B69-4B4A-B56F-2369B30BA2E3}" type="pres">
      <dgm:prSet presAssocID="{D91496F6-E7F0-462F-AF90-EA9583DE3DE1}" presName="text" presStyleLbl="node1" presStyleIdx="3" presStyleCnt="4">
        <dgm:presLayoutVars>
          <dgm:bulletEnabled val="1"/>
        </dgm:presLayoutVars>
      </dgm:prSet>
      <dgm:spPr/>
    </dgm:pt>
  </dgm:ptLst>
  <dgm:cxnLst>
    <dgm:cxn modelId="{7BF6AB19-5AB1-4795-8ECC-36C5644CC37C}" type="presOf" srcId="{94DDA257-7B27-46B8-8EFB-5EB1713663B3}" destId="{046CD2B5-019E-45B6-BAD3-3F8832024F41}" srcOrd="0" destOrd="0" presId="urn:microsoft.com/office/officeart/2005/8/layout/vList4"/>
    <dgm:cxn modelId="{97EBB52F-134C-453D-920D-02F943EE62AB}" type="presOf" srcId="{664771C6-076B-4324-8550-3159745A3564}" destId="{5317C7AB-A807-45F6-8888-E834C3A0EAB8}" srcOrd="1" destOrd="0" presId="urn:microsoft.com/office/officeart/2005/8/layout/vList4"/>
    <dgm:cxn modelId="{C5D1DD36-0C98-4371-8677-1C9F26AD492A}" type="presOf" srcId="{664771C6-076B-4324-8550-3159745A3564}" destId="{F77A7DEB-3EB8-4FB3-A975-737AD0BA304C}" srcOrd="0" destOrd="0" presId="urn:microsoft.com/office/officeart/2005/8/layout/vList4"/>
    <dgm:cxn modelId="{A711D343-8910-489E-A1D5-2055446D6C32}" srcId="{FED334E6-742F-4E50-AE7D-B963318A80F3}" destId="{664771C6-076B-4324-8550-3159745A3564}" srcOrd="2" destOrd="0" parTransId="{E39BF115-43E6-4253-B164-3033A9119602}" sibTransId="{BFA20D8A-C06B-4C0D-969A-03AA0D72F3D4}"/>
    <dgm:cxn modelId="{7875676F-330D-43B2-BDA5-D1D299E6F4A7}" type="presOf" srcId="{D91496F6-E7F0-462F-AF90-EA9583DE3DE1}" destId="{0C413018-6093-4C8A-BBE6-5FB6A46B2318}" srcOrd="0" destOrd="0" presId="urn:microsoft.com/office/officeart/2005/8/layout/vList4"/>
    <dgm:cxn modelId="{052D9C71-6106-4580-BA9F-7C7AB5F858A3}" srcId="{FED334E6-742F-4E50-AE7D-B963318A80F3}" destId="{94DDA257-7B27-46B8-8EFB-5EB1713663B3}" srcOrd="0" destOrd="0" parTransId="{27B6C368-CF20-411E-B4BE-0F01EC4881B2}" sibTransId="{E7530888-474C-4F5C-9361-2AC6E7CD03A3}"/>
    <dgm:cxn modelId="{07B3FC9E-F6C1-479F-9CA9-AA21D11B9EA6}" type="presOf" srcId="{EB65D207-0BC1-4779-84FA-CD71CBAC5D84}" destId="{5E0FD4D9-7405-41F2-8802-B79A69142F53}" srcOrd="0" destOrd="0" presId="urn:microsoft.com/office/officeart/2005/8/layout/vList4"/>
    <dgm:cxn modelId="{85E6FEA5-638B-4F74-88EF-2DCB106C29BC}" type="presOf" srcId="{EB65D207-0BC1-4779-84FA-CD71CBAC5D84}" destId="{C3FE0F6E-4C37-4DA0-AA39-51EC37C7F181}" srcOrd="1" destOrd="0" presId="urn:microsoft.com/office/officeart/2005/8/layout/vList4"/>
    <dgm:cxn modelId="{B4E368A9-0220-443D-9632-A3165C1B3B49}" srcId="{FED334E6-742F-4E50-AE7D-B963318A80F3}" destId="{EB65D207-0BC1-4779-84FA-CD71CBAC5D84}" srcOrd="1" destOrd="0" parTransId="{093ACE0C-B810-4B0B-9C1D-48F60C6A6B07}" sibTransId="{6BB722C6-25D6-4F9F-88C4-3041F196CE19}"/>
    <dgm:cxn modelId="{E02166C2-1120-4ECE-A4AB-4ACDC78472C8}" type="presOf" srcId="{FED334E6-742F-4E50-AE7D-B963318A80F3}" destId="{28BDB51B-4104-47C6-9CD7-B39D5D893C35}" srcOrd="0" destOrd="0" presId="urn:microsoft.com/office/officeart/2005/8/layout/vList4"/>
    <dgm:cxn modelId="{D642DCE2-9222-457F-8B80-21E3AF29292D}" type="presOf" srcId="{D91496F6-E7F0-462F-AF90-EA9583DE3DE1}" destId="{3D4D6D1C-2B69-4B4A-B56F-2369B30BA2E3}" srcOrd="1" destOrd="0" presId="urn:microsoft.com/office/officeart/2005/8/layout/vList4"/>
    <dgm:cxn modelId="{88E191E4-4226-4287-BEE6-54E329ACAAB7}" srcId="{FED334E6-742F-4E50-AE7D-B963318A80F3}" destId="{D91496F6-E7F0-462F-AF90-EA9583DE3DE1}" srcOrd="3" destOrd="0" parTransId="{F7C12780-9EB3-4908-98D6-7D40641B9C99}" sibTransId="{94201F92-CEFC-4089-9750-D7400EBB4E4D}"/>
    <dgm:cxn modelId="{B858D0E7-9487-4AA7-B1BA-688019184E98}" type="presOf" srcId="{94DDA257-7B27-46B8-8EFB-5EB1713663B3}" destId="{A30FAE4C-50B8-403B-96D6-1934F309F24A}" srcOrd="1" destOrd="0" presId="urn:microsoft.com/office/officeart/2005/8/layout/vList4"/>
    <dgm:cxn modelId="{3CA38841-4B7D-4403-883A-426AB9B10A59}" type="presParOf" srcId="{28BDB51B-4104-47C6-9CD7-B39D5D893C35}" destId="{4A051EDC-CEE4-46AA-AD2E-CB67FA9D8C52}" srcOrd="0" destOrd="0" presId="urn:microsoft.com/office/officeart/2005/8/layout/vList4"/>
    <dgm:cxn modelId="{42366525-FE95-4FB8-A5D2-670C996F2DC4}" type="presParOf" srcId="{4A051EDC-CEE4-46AA-AD2E-CB67FA9D8C52}" destId="{046CD2B5-019E-45B6-BAD3-3F8832024F41}" srcOrd="0" destOrd="0" presId="urn:microsoft.com/office/officeart/2005/8/layout/vList4"/>
    <dgm:cxn modelId="{EDCDBFFF-4E39-47D4-BE2D-994C5F3405A4}" type="presParOf" srcId="{4A051EDC-CEE4-46AA-AD2E-CB67FA9D8C52}" destId="{6E55B304-AD8A-4778-BDBD-385F1FBD158F}" srcOrd="1" destOrd="0" presId="urn:microsoft.com/office/officeart/2005/8/layout/vList4"/>
    <dgm:cxn modelId="{853EDADC-4FFC-4B25-AB91-C8DFFAA3F031}" type="presParOf" srcId="{4A051EDC-CEE4-46AA-AD2E-CB67FA9D8C52}" destId="{A30FAE4C-50B8-403B-96D6-1934F309F24A}" srcOrd="2" destOrd="0" presId="urn:microsoft.com/office/officeart/2005/8/layout/vList4"/>
    <dgm:cxn modelId="{0624FF9F-D976-43DC-B123-7DE5FE19C7FB}" type="presParOf" srcId="{28BDB51B-4104-47C6-9CD7-B39D5D893C35}" destId="{F0BCD097-9025-4CF7-A16C-81C2C6ADAB41}" srcOrd="1" destOrd="0" presId="urn:microsoft.com/office/officeart/2005/8/layout/vList4"/>
    <dgm:cxn modelId="{DE6B2F07-09BC-443B-800C-6357686B9253}" type="presParOf" srcId="{28BDB51B-4104-47C6-9CD7-B39D5D893C35}" destId="{0E117CDC-755F-45FF-8EAF-824DFC7CDEA5}" srcOrd="2" destOrd="0" presId="urn:microsoft.com/office/officeart/2005/8/layout/vList4"/>
    <dgm:cxn modelId="{30A52838-C5D0-4E46-BFCB-EC7838F45E25}" type="presParOf" srcId="{0E117CDC-755F-45FF-8EAF-824DFC7CDEA5}" destId="{5E0FD4D9-7405-41F2-8802-B79A69142F53}" srcOrd="0" destOrd="0" presId="urn:microsoft.com/office/officeart/2005/8/layout/vList4"/>
    <dgm:cxn modelId="{EAD7B4AB-20D2-4DE9-B3EE-1B7FA09988BC}" type="presParOf" srcId="{0E117CDC-755F-45FF-8EAF-824DFC7CDEA5}" destId="{AA3ACD9D-AD29-4619-8795-8413C5CA224F}" srcOrd="1" destOrd="0" presId="urn:microsoft.com/office/officeart/2005/8/layout/vList4"/>
    <dgm:cxn modelId="{12BF9EB4-6133-4FA8-9824-6B4716BA72B4}" type="presParOf" srcId="{0E117CDC-755F-45FF-8EAF-824DFC7CDEA5}" destId="{C3FE0F6E-4C37-4DA0-AA39-51EC37C7F181}" srcOrd="2" destOrd="0" presId="urn:microsoft.com/office/officeart/2005/8/layout/vList4"/>
    <dgm:cxn modelId="{19CDAF51-6525-4F63-A92E-FD09E2CD4FDD}" type="presParOf" srcId="{28BDB51B-4104-47C6-9CD7-B39D5D893C35}" destId="{5968C983-58FC-4552-B339-78F378519A80}" srcOrd="3" destOrd="0" presId="urn:microsoft.com/office/officeart/2005/8/layout/vList4"/>
    <dgm:cxn modelId="{62F6040D-E41C-4DC0-A826-0A44B2DD1832}" type="presParOf" srcId="{28BDB51B-4104-47C6-9CD7-B39D5D893C35}" destId="{02914482-6F2B-44EF-937E-C1C24FD4BF58}" srcOrd="4" destOrd="0" presId="urn:microsoft.com/office/officeart/2005/8/layout/vList4"/>
    <dgm:cxn modelId="{8241554C-AB6E-41D9-B853-0FC460261567}" type="presParOf" srcId="{02914482-6F2B-44EF-937E-C1C24FD4BF58}" destId="{F77A7DEB-3EB8-4FB3-A975-737AD0BA304C}" srcOrd="0" destOrd="0" presId="urn:microsoft.com/office/officeart/2005/8/layout/vList4"/>
    <dgm:cxn modelId="{ED68501C-331A-4DDC-9B15-E9F627DAD832}" type="presParOf" srcId="{02914482-6F2B-44EF-937E-C1C24FD4BF58}" destId="{FB78BB00-22E7-431B-B672-DD6E5E9B7A93}" srcOrd="1" destOrd="0" presId="urn:microsoft.com/office/officeart/2005/8/layout/vList4"/>
    <dgm:cxn modelId="{03B37629-10C2-4D1F-A0BD-BD09F0D551F0}" type="presParOf" srcId="{02914482-6F2B-44EF-937E-C1C24FD4BF58}" destId="{5317C7AB-A807-45F6-8888-E834C3A0EAB8}" srcOrd="2" destOrd="0" presId="urn:microsoft.com/office/officeart/2005/8/layout/vList4"/>
    <dgm:cxn modelId="{F5F28128-C7FF-44E5-A385-85460EE5758B}" type="presParOf" srcId="{28BDB51B-4104-47C6-9CD7-B39D5D893C35}" destId="{B5D04C31-17EF-4837-A5B7-7B923B70D9A8}" srcOrd="5" destOrd="0" presId="urn:microsoft.com/office/officeart/2005/8/layout/vList4"/>
    <dgm:cxn modelId="{C35F2026-5301-4D90-BC38-14F2164E4CBF}" type="presParOf" srcId="{28BDB51B-4104-47C6-9CD7-B39D5D893C35}" destId="{28926B4F-67FA-499D-B46D-E1CC9ED365F9}" srcOrd="6" destOrd="0" presId="urn:microsoft.com/office/officeart/2005/8/layout/vList4"/>
    <dgm:cxn modelId="{8163595C-F1D8-4658-94A7-AE39F2426DD7}" type="presParOf" srcId="{28926B4F-67FA-499D-B46D-E1CC9ED365F9}" destId="{0C413018-6093-4C8A-BBE6-5FB6A46B2318}" srcOrd="0" destOrd="0" presId="urn:microsoft.com/office/officeart/2005/8/layout/vList4"/>
    <dgm:cxn modelId="{6374B643-ECC4-4553-9361-5E0654153966}" type="presParOf" srcId="{28926B4F-67FA-499D-B46D-E1CC9ED365F9}" destId="{3ED78F2A-AAF2-40A0-B021-B85C7E4B293F}" srcOrd="1" destOrd="0" presId="urn:microsoft.com/office/officeart/2005/8/layout/vList4"/>
    <dgm:cxn modelId="{868DE232-DAF7-49C7-B1AA-CCCEBAF05655}" type="presParOf" srcId="{28926B4F-67FA-499D-B46D-E1CC9ED365F9}" destId="{3D4D6D1C-2B69-4B4A-B56F-2369B30BA2E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DAF37-1F38-4836-A427-421AFB3CB8CB}" type="doc">
      <dgm:prSet loTypeId="urn:microsoft.com/office/officeart/2005/8/layout/process4" loCatId="list" qsTypeId="urn:microsoft.com/office/officeart/2005/8/quickstyle/simple5" qsCatId="simple" csTypeId="urn:microsoft.com/office/officeart/2005/8/colors/colorful4" csCatId="colorful" phldr="1"/>
      <dgm:spPr/>
      <dgm:t>
        <a:bodyPr/>
        <a:lstStyle/>
        <a:p>
          <a:endParaRPr lang="es-US"/>
        </a:p>
      </dgm:t>
    </dgm:pt>
    <dgm:pt modelId="{60004F58-E90B-4DA5-821C-B9556CB31C8D}">
      <dgm:prSet phldrT="[Texto]" custT="1"/>
      <dgm:spPr/>
      <dgm:t>
        <a:bodyPr/>
        <a:lstStyle/>
        <a:p>
          <a:r>
            <a:rPr lang="es-MX" sz="2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13,682 visitas de presencia directa y 62</a:t>
          </a:r>
          <a:r>
            <a:rPr lang="es-NI" sz="2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asambleas</a:t>
          </a:r>
          <a:endParaRPr lang="es-US" sz="2800" dirty="0">
            <a:solidFill>
              <a:schemeClr val="bg1"/>
            </a:solidFill>
          </a:endParaRPr>
        </a:p>
      </dgm:t>
    </dgm:pt>
    <dgm:pt modelId="{B0F1F13C-0225-48BF-8D8B-2EF5A48938DF}" type="parTrans" cxnId="{7386AFF9-60E4-44B6-B482-7E84BACCBA02}">
      <dgm:prSet/>
      <dgm:spPr/>
      <dgm:t>
        <a:bodyPr/>
        <a:lstStyle/>
        <a:p>
          <a:endParaRPr lang="es-US"/>
        </a:p>
      </dgm:t>
    </dgm:pt>
    <dgm:pt modelId="{83EF4346-4B8A-49DD-8DEA-615BB0F971F1}" type="sibTrans" cxnId="{7386AFF9-60E4-44B6-B482-7E84BACCBA02}">
      <dgm:prSet/>
      <dgm:spPr/>
      <dgm:t>
        <a:bodyPr/>
        <a:lstStyle/>
        <a:p>
          <a:endParaRPr lang="es-US"/>
        </a:p>
      </dgm:t>
    </dgm:pt>
    <dgm:pt modelId="{70FB9F0B-3F85-40DB-BC29-82D0B7CDA046}">
      <dgm:prSet phldrT="[Texto]" custT="1"/>
      <dgm:spPr/>
      <dgm:t>
        <a:bodyPr/>
        <a:lstStyle/>
        <a:p>
          <a:r>
            <a:rPr lang="es-NI" sz="2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2,585 comunidades </a:t>
          </a:r>
          <a:endParaRPr lang="es-US" sz="2800" dirty="0">
            <a:solidFill>
              <a:schemeClr val="bg1"/>
            </a:solidFill>
          </a:endParaRPr>
        </a:p>
      </dgm:t>
    </dgm:pt>
    <dgm:pt modelId="{5EF22A61-F4FC-4FC2-9413-76FA9BC02B33}" type="parTrans" cxnId="{C7DB7BA5-DA67-4492-BF6F-A3E586BDCEC8}">
      <dgm:prSet/>
      <dgm:spPr/>
      <dgm:t>
        <a:bodyPr/>
        <a:lstStyle/>
        <a:p>
          <a:endParaRPr lang="es-US"/>
        </a:p>
      </dgm:t>
    </dgm:pt>
    <dgm:pt modelId="{080DDCDB-ECF1-4A59-BA10-EE47A02450B5}" type="sibTrans" cxnId="{C7DB7BA5-DA67-4492-BF6F-A3E586BDCEC8}">
      <dgm:prSet/>
      <dgm:spPr/>
      <dgm:t>
        <a:bodyPr/>
        <a:lstStyle/>
        <a:p>
          <a:endParaRPr lang="es-US"/>
        </a:p>
      </dgm:t>
    </dgm:pt>
    <dgm:pt modelId="{75B57B3E-466C-4A2B-9AF8-1C2FB3A3C5E2}">
      <dgm:prSet phldrT="[Texto]" custT="1"/>
      <dgm:spPr/>
      <dgm:t>
        <a:bodyPr/>
        <a:lstStyle/>
        <a:p>
          <a:r>
            <a:rPr lang="es-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14,213 productores </a:t>
          </a:r>
          <a:endParaRPr lang="es-US" sz="2800" b="1" dirty="0">
            <a:solidFill>
              <a:schemeClr val="bg1"/>
            </a:solidFill>
            <a:latin typeface="Arial" panose="020B0604020202020204" pitchFamily="34" charset="0"/>
            <a:cs typeface="Arial" panose="020B0604020202020204" pitchFamily="34" charset="0"/>
          </a:endParaRPr>
        </a:p>
      </dgm:t>
    </dgm:pt>
    <dgm:pt modelId="{02A38231-51A4-47C7-98C9-2662AB1EDF4D}" type="parTrans" cxnId="{08F93E05-D17D-484E-98AE-2B634F186113}">
      <dgm:prSet/>
      <dgm:spPr/>
      <dgm:t>
        <a:bodyPr/>
        <a:lstStyle/>
        <a:p>
          <a:endParaRPr lang="es-US"/>
        </a:p>
      </dgm:t>
    </dgm:pt>
    <dgm:pt modelId="{C9DF1AC4-63BB-4EA7-A6BA-363930223CD7}" type="sibTrans" cxnId="{08F93E05-D17D-484E-98AE-2B634F186113}">
      <dgm:prSet/>
      <dgm:spPr/>
      <dgm:t>
        <a:bodyPr/>
        <a:lstStyle/>
        <a:p>
          <a:endParaRPr lang="es-US"/>
        </a:p>
      </dgm:t>
    </dgm:pt>
    <dgm:pt modelId="{798DE176-9D9C-4084-B957-54CE131B695A}" type="pres">
      <dgm:prSet presAssocID="{4BDDAF37-1F38-4836-A427-421AFB3CB8CB}" presName="Name0" presStyleCnt="0">
        <dgm:presLayoutVars>
          <dgm:dir/>
          <dgm:animLvl val="lvl"/>
          <dgm:resizeHandles val="exact"/>
        </dgm:presLayoutVars>
      </dgm:prSet>
      <dgm:spPr/>
    </dgm:pt>
    <dgm:pt modelId="{79398D21-A3FB-477C-BA4F-16C2F773F195}" type="pres">
      <dgm:prSet presAssocID="{75B57B3E-466C-4A2B-9AF8-1C2FB3A3C5E2}" presName="boxAndChildren" presStyleCnt="0"/>
      <dgm:spPr/>
    </dgm:pt>
    <dgm:pt modelId="{C1E50E97-CA40-4A9D-A9F1-724E80E37B1D}" type="pres">
      <dgm:prSet presAssocID="{75B57B3E-466C-4A2B-9AF8-1C2FB3A3C5E2}" presName="parentTextBox" presStyleLbl="node1" presStyleIdx="0" presStyleCnt="3"/>
      <dgm:spPr/>
    </dgm:pt>
    <dgm:pt modelId="{0C914E04-5446-46F9-AE72-EDD2B667E29D}" type="pres">
      <dgm:prSet presAssocID="{080DDCDB-ECF1-4A59-BA10-EE47A02450B5}" presName="sp" presStyleCnt="0"/>
      <dgm:spPr/>
    </dgm:pt>
    <dgm:pt modelId="{F15682DC-2603-4EC0-B9A7-17E34C080982}" type="pres">
      <dgm:prSet presAssocID="{70FB9F0B-3F85-40DB-BC29-82D0B7CDA046}" presName="arrowAndChildren" presStyleCnt="0"/>
      <dgm:spPr/>
    </dgm:pt>
    <dgm:pt modelId="{88326525-7C5C-45FB-BA2F-980514AE5B04}" type="pres">
      <dgm:prSet presAssocID="{70FB9F0B-3F85-40DB-BC29-82D0B7CDA046}" presName="parentTextArrow" presStyleLbl="node1" presStyleIdx="1" presStyleCnt="3" custLinFactNeighborX="-180" custLinFactNeighborY="-1733"/>
      <dgm:spPr/>
    </dgm:pt>
    <dgm:pt modelId="{3A9732A8-07D4-4F1B-98DB-BB15AF2FA52D}" type="pres">
      <dgm:prSet presAssocID="{83EF4346-4B8A-49DD-8DEA-615BB0F971F1}" presName="sp" presStyleCnt="0"/>
      <dgm:spPr/>
    </dgm:pt>
    <dgm:pt modelId="{AACF2033-E346-4884-9150-027BCFE5C2CC}" type="pres">
      <dgm:prSet presAssocID="{60004F58-E90B-4DA5-821C-B9556CB31C8D}" presName="arrowAndChildren" presStyleCnt="0"/>
      <dgm:spPr/>
    </dgm:pt>
    <dgm:pt modelId="{A4328990-64B0-471F-A4EB-00F3EC4F21DD}" type="pres">
      <dgm:prSet presAssocID="{60004F58-E90B-4DA5-821C-B9556CB31C8D}" presName="parentTextArrow" presStyleLbl="node1" presStyleIdx="2" presStyleCnt="3"/>
      <dgm:spPr/>
    </dgm:pt>
  </dgm:ptLst>
  <dgm:cxnLst>
    <dgm:cxn modelId="{08F93E05-D17D-484E-98AE-2B634F186113}" srcId="{4BDDAF37-1F38-4836-A427-421AFB3CB8CB}" destId="{75B57B3E-466C-4A2B-9AF8-1C2FB3A3C5E2}" srcOrd="2" destOrd="0" parTransId="{02A38231-51A4-47C7-98C9-2662AB1EDF4D}" sibTransId="{C9DF1AC4-63BB-4EA7-A6BA-363930223CD7}"/>
    <dgm:cxn modelId="{9174AC12-A360-4A23-942E-DF00D78A593A}" type="presOf" srcId="{70FB9F0B-3F85-40DB-BC29-82D0B7CDA046}" destId="{88326525-7C5C-45FB-BA2F-980514AE5B04}" srcOrd="0" destOrd="0" presId="urn:microsoft.com/office/officeart/2005/8/layout/process4"/>
    <dgm:cxn modelId="{939AC821-626F-4EB5-B931-8CD61AA201A9}" type="presOf" srcId="{60004F58-E90B-4DA5-821C-B9556CB31C8D}" destId="{A4328990-64B0-471F-A4EB-00F3EC4F21DD}" srcOrd="0" destOrd="0" presId="urn:microsoft.com/office/officeart/2005/8/layout/process4"/>
    <dgm:cxn modelId="{E8354270-83B7-455C-A0C2-F596C17AB3BE}" type="presOf" srcId="{75B57B3E-466C-4A2B-9AF8-1C2FB3A3C5E2}" destId="{C1E50E97-CA40-4A9D-A9F1-724E80E37B1D}" srcOrd="0" destOrd="0" presId="urn:microsoft.com/office/officeart/2005/8/layout/process4"/>
    <dgm:cxn modelId="{C7DB7BA5-DA67-4492-BF6F-A3E586BDCEC8}" srcId="{4BDDAF37-1F38-4836-A427-421AFB3CB8CB}" destId="{70FB9F0B-3F85-40DB-BC29-82D0B7CDA046}" srcOrd="1" destOrd="0" parTransId="{5EF22A61-F4FC-4FC2-9413-76FA9BC02B33}" sibTransId="{080DDCDB-ECF1-4A59-BA10-EE47A02450B5}"/>
    <dgm:cxn modelId="{6EC19EC6-A34F-4592-B030-35A693E90817}" type="presOf" srcId="{4BDDAF37-1F38-4836-A427-421AFB3CB8CB}" destId="{798DE176-9D9C-4084-B957-54CE131B695A}" srcOrd="0" destOrd="0" presId="urn:microsoft.com/office/officeart/2005/8/layout/process4"/>
    <dgm:cxn modelId="{7386AFF9-60E4-44B6-B482-7E84BACCBA02}" srcId="{4BDDAF37-1F38-4836-A427-421AFB3CB8CB}" destId="{60004F58-E90B-4DA5-821C-B9556CB31C8D}" srcOrd="0" destOrd="0" parTransId="{B0F1F13C-0225-48BF-8D8B-2EF5A48938DF}" sibTransId="{83EF4346-4B8A-49DD-8DEA-615BB0F971F1}"/>
    <dgm:cxn modelId="{0B1C6F90-4FBB-442E-A52D-1288E4186112}" type="presParOf" srcId="{798DE176-9D9C-4084-B957-54CE131B695A}" destId="{79398D21-A3FB-477C-BA4F-16C2F773F195}" srcOrd="0" destOrd="0" presId="urn:microsoft.com/office/officeart/2005/8/layout/process4"/>
    <dgm:cxn modelId="{D6BB121E-9286-46E3-A169-A70EEAB6EB36}" type="presParOf" srcId="{79398D21-A3FB-477C-BA4F-16C2F773F195}" destId="{C1E50E97-CA40-4A9D-A9F1-724E80E37B1D}" srcOrd="0" destOrd="0" presId="urn:microsoft.com/office/officeart/2005/8/layout/process4"/>
    <dgm:cxn modelId="{1276D93F-9DED-4522-9252-B428F6FE587F}" type="presParOf" srcId="{798DE176-9D9C-4084-B957-54CE131B695A}" destId="{0C914E04-5446-46F9-AE72-EDD2B667E29D}" srcOrd="1" destOrd="0" presId="urn:microsoft.com/office/officeart/2005/8/layout/process4"/>
    <dgm:cxn modelId="{F1CE22F0-DC88-46C7-8188-2DDD4B13AD41}" type="presParOf" srcId="{798DE176-9D9C-4084-B957-54CE131B695A}" destId="{F15682DC-2603-4EC0-B9A7-17E34C080982}" srcOrd="2" destOrd="0" presId="urn:microsoft.com/office/officeart/2005/8/layout/process4"/>
    <dgm:cxn modelId="{A0166BA2-1CED-4A00-8DA4-C103D4905C79}" type="presParOf" srcId="{F15682DC-2603-4EC0-B9A7-17E34C080982}" destId="{88326525-7C5C-45FB-BA2F-980514AE5B04}" srcOrd="0" destOrd="0" presId="urn:microsoft.com/office/officeart/2005/8/layout/process4"/>
    <dgm:cxn modelId="{F7F0C524-B4D0-4E1C-90E2-3422A6470862}" type="presParOf" srcId="{798DE176-9D9C-4084-B957-54CE131B695A}" destId="{3A9732A8-07D4-4F1B-98DB-BB15AF2FA52D}" srcOrd="3" destOrd="0" presId="urn:microsoft.com/office/officeart/2005/8/layout/process4"/>
    <dgm:cxn modelId="{2A604680-D0F9-4FC9-A9AE-5D7D703D4443}" type="presParOf" srcId="{798DE176-9D9C-4084-B957-54CE131B695A}" destId="{AACF2033-E346-4884-9150-027BCFE5C2CC}" srcOrd="4" destOrd="0" presId="urn:microsoft.com/office/officeart/2005/8/layout/process4"/>
    <dgm:cxn modelId="{201D5EBC-3D77-4889-B287-C7E1428359BE}" type="presParOf" srcId="{AACF2033-E346-4884-9150-027BCFE5C2CC}" destId="{A4328990-64B0-471F-A4EB-00F3EC4F21D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27F0-FBDB-4CAA-B3C2-F7028FAD2BCD}">
      <dsp:nvSpPr>
        <dsp:cNvPr id="0" name=""/>
        <dsp:cNvSpPr/>
      </dsp:nvSpPr>
      <dsp:spPr>
        <a:xfrm>
          <a:off x="-44124" y="164979"/>
          <a:ext cx="5647879" cy="9553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effectLst/>
              <a:latin typeface="Arial" panose="020B0604020202020204" pitchFamily="34" charset="0"/>
              <a:cs typeface="Arial" panose="020B0604020202020204" pitchFamily="34" charset="0"/>
            </a:rPr>
            <a:t>23,000</a:t>
          </a:r>
          <a:r>
            <a:rPr lang="es-MX" sz="2800" b="1" kern="1200" dirty="0">
              <a:solidFill>
                <a:schemeClr val="bg1"/>
              </a:solidFill>
              <a:effectLst/>
              <a:latin typeface="Arial" panose="020B0604020202020204" pitchFamily="34" charset="0"/>
              <a:cs typeface="Arial" panose="020B0604020202020204" pitchFamily="34" charset="0"/>
            </a:rPr>
            <a:t> </a:t>
          </a:r>
          <a:r>
            <a:rPr lang="es-NI" sz="2800" b="1" kern="1200" dirty="0">
              <a:solidFill>
                <a:schemeClr val="bg1"/>
              </a:solidFill>
              <a:effectLst/>
              <a:latin typeface="Arial" panose="020B0604020202020204" pitchFamily="34" charset="0"/>
              <a:cs typeface="Arial" panose="020B0604020202020204" pitchFamily="34" charset="0"/>
            </a:rPr>
            <a:t>actividades cotidianas.</a:t>
          </a:r>
          <a:endParaRPr lang="es-US" sz="2800" kern="1200" dirty="0">
            <a:solidFill>
              <a:schemeClr val="bg1"/>
            </a:solidFill>
            <a:effectLst/>
          </a:endParaRPr>
        </a:p>
      </dsp:txBody>
      <dsp:txXfrm>
        <a:off x="-16144" y="192959"/>
        <a:ext cx="5591919" cy="899348"/>
      </dsp:txXfrm>
    </dsp:sp>
    <dsp:sp modelId="{CD52FCB1-2D9F-4AD2-953B-0D808C84A8F9}">
      <dsp:nvSpPr>
        <dsp:cNvPr id="0" name=""/>
        <dsp:cNvSpPr/>
      </dsp:nvSpPr>
      <dsp:spPr>
        <a:xfrm rot="5400000">
          <a:off x="2647459" y="1064776"/>
          <a:ext cx="264711" cy="4639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US" sz="2800" kern="1200" dirty="0">
            <a:solidFill>
              <a:schemeClr val="bg1"/>
            </a:solidFill>
            <a:effectLst/>
          </a:endParaRPr>
        </a:p>
      </dsp:txBody>
      <dsp:txXfrm rot="-5400000">
        <a:off x="2640623" y="1164407"/>
        <a:ext cx="278384" cy="185298"/>
      </dsp:txXfrm>
    </dsp:sp>
    <dsp:sp modelId="{30D65878-F72C-4624-A061-26D8CDDA2A08}">
      <dsp:nvSpPr>
        <dsp:cNvPr id="0" name=""/>
        <dsp:cNvSpPr/>
      </dsp:nvSpPr>
      <dsp:spPr>
        <a:xfrm>
          <a:off x="-44124" y="1473236"/>
          <a:ext cx="5647879" cy="1031048"/>
        </a:xfrm>
        <a:prstGeom prst="roundRect">
          <a:avLst>
            <a:gd name="adj" fmla="val 10000"/>
          </a:avLst>
        </a:prstGeom>
        <a:solidFill>
          <a:schemeClr val="accent5">
            <a:hueOff val="-389766"/>
            <a:satOff val="3984"/>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solidFill>
                <a:schemeClr val="bg1"/>
              </a:solidFill>
              <a:effectLst/>
              <a:latin typeface="Arial" panose="020B0604020202020204" pitchFamily="34" charset="0"/>
              <a:ea typeface="Calibri" panose="020F0502020204030204" pitchFamily="34" charset="0"/>
            </a:rPr>
            <a:t>16,480 </a:t>
          </a:r>
          <a:r>
            <a:rPr lang="es-MX" sz="2800" b="0" kern="1200" dirty="0">
              <a:solidFill>
                <a:schemeClr val="bg1"/>
              </a:solidFill>
              <a:effectLst/>
              <a:latin typeface="Arial" panose="020B0604020202020204" pitchFamily="34" charset="0"/>
              <a:ea typeface="Calibri" panose="020F0502020204030204" pitchFamily="34" charset="0"/>
            </a:rPr>
            <a:t>actividades culturales, deportivas y recreativas.</a:t>
          </a:r>
          <a:endParaRPr lang="es-US" sz="2800" kern="1200" dirty="0">
            <a:solidFill>
              <a:schemeClr val="bg1"/>
            </a:solidFill>
            <a:effectLst/>
          </a:endParaRPr>
        </a:p>
      </dsp:txBody>
      <dsp:txXfrm>
        <a:off x="-13926" y="1503434"/>
        <a:ext cx="5587483" cy="970652"/>
      </dsp:txXfrm>
    </dsp:sp>
    <dsp:sp modelId="{275419FD-EB68-41AE-B570-44811352A3EC}">
      <dsp:nvSpPr>
        <dsp:cNvPr id="0" name=""/>
        <dsp:cNvSpPr/>
      </dsp:nvSpPr>
      <dsp:spPr>
        <a:xfrm rot="5400000">
          <a:off x="2586493" y="2530061"/>
          <a:ext cx="386643" cy="463972"/>
        </a:xfrm>
        <a:prstGeom prst="rightArrow">
          <a:avLst>
            <a:gd name="adj1" fmla="val 60000"/>
            <a:gd name="adj2" fmla="val 50000"/>
          </a:avLst>
        </a:prstGeom>
        <a:solidFill>
          <a:schemeClr val="accent5">
            <a:hueOff val="-779532"/>
            <a:satOff val="7969"/>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US" sz="2800" kern="1200" dirty="0">
            <a:solidFill>
              <a:schemeClr val="bg1"/>
            </a:solidFill>
            <a:effectLst/>
          </a:endParaRPr>
        </a:p>
      </dsp:txBody>
      <dsp:txXfrm rot="-5400000">
        <a:off x="2640623" y="2568726"/>
        <a:ext cx="278384" cy="270650"/>
      </dsp:txXfrm>
    </dsp:sp>
    <dsp:sp modelId="{46F0033D-0910-49D9-A435-136B3AADE09E}">
      <dsp:nvSpPr>
        <dsp:cNvPr id="0" name=""/>
        <dsp:cNvSpPr/>
      </dsp:nvSpPr>
      <dsp:spPr>
        <a:xfrm>
          <a:off x="0" y="3019809"/>
          <a:ext cx="5559631" cy="1633408"/>
        </a:xfrm>
        <a:prstGeom prst="roundRect">
          <a:avLst>
            <a:gd name="adj" fmla="val 10000"/>
          </a:avLst>
        </a:prstGeom>
        <a:solidFill>
          <a:schemeClr val="accent5">
            <a:hueOff val="-779532"/>
            <a:satOff val="7969"/>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solidFill>
                <a:schemeClr val="bg1"/>
              </a:solidFill>
              <a:effectLst/>
              <a:latin typeface="Arial" panose="020B0604020202020204" pitchFamily="34" charset="0"/>
              <a:ea typeface="Calibri" panose="020F0502020204030204" pitchFamily="34" charset="0"/>
            </a:rPr>
            <a:t>713 ferias de la Economía Familiar,</a:t>
          </a:r>
          <a:r>
            <a:rPr lang="es-MX" sz="2800" b="0" kern="1200" dirty="0">
              <a:solidFill>
                <a:schemeClr val="bg1"/>
              </a:solidFill>
              <a:effectLst/>
              <a:latin typeface="Arial" panose="020B0604020202020204" pitchFamily="34" charset="0"/>
              <a:ea typeface="Calibri" panose="020F0502020204030204" pitchFamily="34" charset="0"/>
            </a:rPr>
            <a:t> gastronomía popular, de tradiciones y mercaditos campesinos.</a:t>
          </a:r>
          <a:endParaRPr lang="es-US" sz="2800" kern="1200" dirty="0">
            <a:solidFill>
              <a:schemeClr val="bg1"/>
            </a:solidFill>
            <a:effectLst/>
          </a:endParaRPr>
        </a:p>
      </dsp:txBody>
      <dsp:txXfrm>
        <a:off x="47841" y="3067650"/>
        <a:ext cx="5463949" cy="1537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CD2B5-019E-45B6-BAD3-3F8832024F41}">
      <dsp:nvSpPr>
        <dsp:cNvPr id="0" name=""/>
        <dsp:cNvSpPr/>
      </dsp:nvSpPr>
      <dsp:spPr>
        <a:xfrm>
          <a:off x="0" y="0"/>
          <a:ext cx="4909018" cy="10341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NI" sz="1600" b="1" kern="1200" dirty="0">
              <a:solidFill>
                <a:schemeClr val="bg1"/>
              </a:solidFill>
              <a:latin typeface="Arial" panose="020B0604020202020204" pitchFamily="34" charset="0"/>
              <a:cs typeface="Arial" panose="020B0604020202020204" pitchFamily="34" charset="0"/>
            </a:rPr>
            <a:t>VIGILANCIA, PROTECCIÓN Y CUIDO DEL SISTEMA DE ILUMINACIÓN PÚBLICA</a:t>
          </a:r>
          <a:endParaRPr lang="es-US" sz="1600" kern="1200" dirty="0">
            <a:latin typeface="Arial" panose="020B0604020202020204" pitchFamily="34" charset="0"/>
            <a:cs typeface="Arial" panose="020B0604020202020204" pitchFamily="34" charset="0"/>
          </a:endParaRPr>
        </a:p>
      </dsp:txBody>
      <dsp:txXfrm>
        <a:off x="1085214" y="0"/>
        <a:ext cx="3823803" cy="1034104"/>
      </dsp:txXfrm>
    </dsp:sp>
    <dsp:sp modelId="{6E55B304-AD8A-4778-BDBD-385F1FBD158F}">
      <dsp:nvSpPr>
        <dsp:cNvPr id="0" name=""/>
        <dsp:cNvSpPr/>
      </dsp:nvSpPr>
      <dsp:spPr>
        <a:xfrm>
          <a:off x="103410" y="103410"/>
          <a:ext cx="981803" cy="827283"/>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0FD4D9-7405-41F2-8802-B79A69142F53}">
      <dsp:nvSpPr>
        <dsp:cNvPr id="0" name=""/>
        <dsp:cNvSpPr/>
      </dsp:nvSpPr>
      <dsp:spPr>
        <a:xfrm>
          <a:off x="0" y="1137514"/>
          <a:ext cx="4909018" cy="10341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bg1"/>
              </a:solidFill>
              <a:latin typeface="Arial" panose="020B0604020202020204" pitchFamily="34" charset="0"/>
              <a:cs typeface="Arial" panose="020B0604020202020204" pitchFamily="34" charset="0"/>
            </a:rPr>
            <a:t>RESGUARDO Y PROTECCIÓN A LA DISTRIBUCIÓN DEL BONO ESCOLAR PARA NIÑ@S DE PREESCOLAR, PRIMERO Y SEGUNDO GRADO</a:t>
          </a:r>
          <a:endParaRPr lang="es-US" sz="1600" b="1" kern="1200" dirty="0">
            <a:solidFill>
              <a:schemeClr val="bg1"/>
            </a:solidFill>
            <a:latin typeface="Arial" panose="020B0604020202020204" pitchFamily="34" charset="0"/>
            <a:cs typeface="Arial" panose="020B0604020202020204" pitchFamily="34" charset="0"/>
          </a:endParaRPr>
        </a:p>
      </dsp:txBody>
      <dsp:txXfrm>
        <a:off x="1085214" y="1137514"/>
        <a:ext cx="3823803" cy="1034104"/>
      </dsp:txXfrm>
    </dsp:sp>
    <dsp:sp modelId="{AA3ACD9D-AD29-4619-8795-8413C5CA224F}">
      <dsp:nvSpPr>
        <dsp:cNvPr id="0" name=""/>
        <dsp:cNvSpPr/>
      </dsp:nvSpPr>
      <dsp:spPr>
        <a:xfrm>
          <a:off x="103410" y="1240925"/>
          <a:ext cx="981803" cy="827283"/>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7A7DEB-3EB8-4FB3-A975-737AD0BA304C}">
      <dsp:nvSpPr>
        <dsp:cNvPr id="0" name=""/>
        <dsp:cNvSpPr/>
      </dsp:nvSpPr>
      <dsp:spPr>
        <a:xfrm>
          <a:off x="0" y="2275029"/>
          <a:ext cx="4909018" cy="10341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bg1"/>
              </a:solidFill>
              <a:latin typeface="Arial" panose="020B0604020202020204" pitchFamily="34" charset="0"/>
              <a:cs typeface="Arial" panose="020B0604020202020204" pitchFamily="34" charset="0"/>
            </a:rPr>
            <a:t>PLAN DE DISTRIBUCIÓN PRIMERA ENTREGA MERIENDA ESCOLAR 2025</a:t>
          </a:r>
          <a:endParaRPr lang="es-US" sz="1600" b="1" kern="1200" dirty="0">
            <a:solidFill>
              <a:schemeClr val="bg1"/>
            </a:solidFill>
            <a:latin typeface="Arial" panose="020B0604020202020204" pitchFamily="34" charset="0"/>
            <a:cs typeface="Arial" panose="020B0604020202020204" pitchFamily="34" charset="0"/>
          </a:endParaRPr>
        </a:p>
      </dsp:txBody>
      <dsp:txXfrm>
        <a:off x="1085214" y="2275029"/>
        <a:ext cx="3823803" cy="1034104"/>
      </dsp:txXfrm>
    </dsp:sp>
    <dsp:sp modelId="{FB78BB00-22E7-431B-B672-DD6E5E9B7A93}">
      <dsp:nvSpPr>
        <dsp:cNvPr id="0" name=""/>
        <dsp:cNvSpPr/>
      </dsp:nvSpPr>
      <dsp:spPr>
        <a:xfrm>
          <a:off x="103410" y="2378439"/>
          <a:ext cx="981803" cy="827283"/>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413018-6093-4C8A-BBE6-5FB6A46B2318}">
      <dsp:nvSpPr>
        <dsp:cNvPr id="0" name=""/>
        <dsp:cNvSpPr/>
      </dsp:nvSpPr>
      <dsp:spPr>
        <a:xfrm>
          <a:off x="0" y="3404033"/>
          <a:ext cx="4909018" cy="10341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bg1"/>
              </a:solidFill>
              <a:latin typeface="Arial" panose="020B0604020202020204" pitchFamily="34" charset="0"/>
              <a:cs typeface="Arial" panose="020B0604020202020204" pitchFamily="34" charset="0"/>
            </a:rPr>
            <a:t>PLAN DE SEGURIDAD </a:t>
          </a:r>
          <a:r>
            <a:rPr lang="es-US" sz="1600" b="1" kern="1200" dirty="0">
              <a:solidFill>
                <a:schemeClr val="bg1"/>
              </a:solidFill>
              <a:latin typeface="Arial" pitchFamily="34" charset="0"/>
              <a:cs typeface="Arial" pitchFamily="34" charset="0"/>
            </a:rPr>
            <a:t>ESCOLAR 2025 </a:t>
          </a:r>
          <a:endParaRPr lang="es-ES" sz="1600" b="1" kern="1200" dirty="0">
            <a:solidFill>
              <a:schemeClr val="bg1"/>
            </a:solidFill>
            <a:latin typeface="Arial" panose="020B0604020202020204" pitchFamily="34" charset="0"/>
            <a:cs typeface="Arial" panose="020B0604020202020204" pitchFamily="34" charset="0"/>
          </a:endParaRPr>
        </a:p>
      </dsp:txBody>
      <dsp:txXfrm>
        <a:off x="1085214" y="3404033"/>
        <a:ext cx="3823803" cy="1034104"/>
      </dsp:txXfrm>
    </dsp:sp>
    <dsp:sp modelId="{3ED78F2A-AAF2-40A0-B021-B85C7E4B293F}">
      <dsp:nvSpPr>
        <dsp:cNvPr id="0" name=""/>
        <dsp:cNvSpPr/>
      </dsp:nvSpPr>
      <dsp:spPr>
        <a:xfrm>
          <a:off x="103410" y="3515954"/>
          <a:ext cx="981803" cy="827283"/>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50E97-CA40-4A9D-A9F1-724E80E37B1D}">
      <dsp:nvSpPr>
        <dsp:cNvPr id="0" name=""/>
        <dsp:cNvSpPr/>
      </dsp:nvSpPr>
      <dsp:spPr>
        <a:xfrm>
          <a:off x="0" y="2375782"/>
          <a:ext cx="9466725" cy="77978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US" sz="28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14,213 productores </a:t>
          </a:r>
          <a:endParaRPr lang="es-US" sz="2800" b="1" kern="1200" dirty="0">
            <a:solidFill>
              <a:schemeClr val="bg1"/>
            </a:solidFill>
            <a:latin typeface="Arial" panose="020B0604020202020204" pitchFamily="34" charset="0"/>
            <a:cs typeface="Arial" panose="020B0604020202020204" pitchFamily="34" charset="0"/>
          </a:endParaRPr>
        </a:p>
      </dsp:txBody>
      <dsp:txXfrm>
        <a:off x="0" y="2375782"/>
        <a:ext cx="9466725" cy="779784"/>
      </dsp:txXfrm>
    </dsp:sp>
    <dsp:sp modelId="{88326525-7C5C-45FB-BA2F-980514AE5B04}">
      <dsp:nvSpPr>
        <dsp:cNvPr id="0" name=""/>
        <dsp:cNvSpPr/>
      </dsp:nvSpPr>
      <dsp:spPr>
        <a:xfrm rot="10800000">
          <a:off x="0" y="1167386"/>
          <a:ext cx="9466725" cy="1199309"/>
        </a:xfrm>
        <a:prstGeom prst="upArrowCallout">
          <a:avLst/>
        </a:prstGeom>
        <a:gradFill rotWithShape="0">
          <a:gsLst>
            <a:gs pos="0">
              <a:schemeClr val="accent4">
                <a:hueOff val="-1244662"/>
                <a:satOff val="24615"/>
                <a:lumOff val="9607"/>
                <a:alphaOff val="0"/>
                <a:satMod val="103000"/>
                <a:lumMod val="102000"/>
                <a:tint val="94000"/>
              </a:schemeClr>
            </a:gs>
            <a:gs pos="50000">
              <a:schemeClr val="accent4">
                <a:hueOff val="-1244662"/>
                <a:satOff val="24615"/>
                <a:lumOff val="9607"/>
                <a:alphaOff val="0"/>
                <a:satMod val="110000"/>
                <a:lumMod val="100000"/>
                <a:shade val="100000"/>
              </a:schemeClr>
            </a:gs>
            <a:gs pos="100000">
              <a:schemeClr val="accent4">
                <a:hueOff val="-1244662"/>
                <a:satOff val="24615"/>
                <a:lumOff val="96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NI" sz="2800" b="1" kern="1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2,585 comunidades </a:t>
          </a:r>
          <a:endParaRPr lang="es-US" sz="2800" kern="1200" dirty="0">
            <a:solidFill>
              <a:schemeClr val="bg1"/>
            </a:solidFill>
          </a:endParaRPr>
        </a:p>
      </dsp:txBody>
      <dsp:txXfrm rot="10800000">
        <a:off x="0" y="1167386"/>
        <a:ext cx="9466725" cy="779275"/>
      </dsp:txXfrm>
    </dsp:sp>
    <dsp:sp modelId="{A4328990-64B0-471F-A4EB-00F3EC4F21DD}">
      <dsp:nvSpPr>
        <dsp:cNvPr id="0" name=""/>
        <dsp:cNvSpPr/>
      </dsp:nvSpPr>
      <dsp:spPr>
        <a:xfrm rot="10800000">
          <a:off x="0" y="557"/>
          <a:ext cx="9466725" cy="1199309"/>
        </a:xfrm>
        <a:prstGeom prst="upArrowCallout">
          <a:avLst/>
        </a:prstGeom>
        <a:gradFill rotWithShape="0">
          <a:gsLst>
            <a:gs pos="0">
              <a:schemeClr val="accent4">
                <a:hueOff val="-2489325"/>
                <a:satOff val="49229"/>
                <a:lumOff val="19214"/>
                <a:alphaOff val="0"/>
                <a:satMod val="103000"/>
                <a:lumMod val="102000"/>
                <a:tint val="94000"/>
              </a:schemeClr>
            </a:gs>
            <a:gs pos="50000">
              <a:schemeClr val="accent4">
                <a:hueOff val="-2489325"/>
                <a:satOff val="49229"/>
                <a:lumOff val="19214"/>
                <a:alphaOff val="0"/>
                <a:satMod val="110000"/>
                <a:lumMod val="100000"/>
                <a:shade val="100000"/>
              </a:schemeClr>
            </a:gs>
            <a:gs pos="100000">
              <a:schemeClr val="accent4">
                <a:hueOff val="-2489325"/>
                <a:satOff val="49229"/>
                <a:lumOff val="192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MX" sz="2800" b="1" kern="1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13,682 visitas de presencia directa y 62</a:t>
          </a:r>
          <a:r>
            <a:rPr lang="es-NI" sz="2800" b="1" kern="1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asambleas</a:t>
          </a:r>
          <a:endParaRPr lang="es-US" sz="2800" kern="1200" dirty="0">
            <a:solidFill>
              <a:schemeClr val="bg1"/>
            </a:solidFill>
          </a:endParaRPr>
        </a:p>
      </dsp:txBody>
      <dsp:txXfrm rot="10800000">
        <a:off x="0" y="557"/>
        <a:ext cx="9466725" cy="7792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8" name="Footer Placeholder 7"/>
          <p:cNvSpPr>
            <a:spLocks noGrp="1"/>
          </p:cNvSpPr>
          <p:nvPr>
            <p:ph type="ftr" sz="quarter" idx="11"/>
          </p:nvPr>
        </p:nvSpPr>
        <p:spPr/>
        <p:txBody>
          <a:bodyPr/>
          <a:lstStyle/>
          <a:p>
            <a:endParaRPr lang="es-US" dirty="0"/>
          </a:p>
        </p:txBody>
      </p:sp>
      <p:sp>
        <p:nvSpPr>
          <p:cNvPr id="9" name="Slide Number Placeholder 8"/>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245962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230800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103885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81E6021D-F219-47B8-B5DC-0CF11D4A26C5}" type="slidenum">
              <a:rPr lang="es-US" smtClean="0"/>
              <a:t>‹Nº›</a:t>
            </a:fld>
            <a:endParaRPr lang="es-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7024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988428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4" name="Footer Placeholder 3"/>
          <p:cNvSpPr>
            <a:spLocks noGrp="1"/>
          </p:cNvSpPr>
          <p:nvPr>
            <p:ph type="ftr" sz="quarter" idx="11"/>
          </p:nvPr>
        </p:nvSpPr>
        <p:spPr/>
        <p:txBody>
          <a:bodyPr/>
          <a:lstStyle/>
          <a:p>
            <a:endParaRPr lang="es-US" dirty="0"/>
          </a:p>
        </p:txBody>
      </p:sp>
      <p:sp>
        <p:nvSpPr>
          <p:cNvPr id="5" name="Slide Number Placeholder 4"/>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2407593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4" name="Footer Placeholder 3"/>
          <p:cNvSpPr>
            <a:spLocks noGrp="1"/>
          </p:cNvSpPr>
          <p:nvPr>
            <p:ph type="ftr" sz="quarter" idx="11"/>
          </p:nvPr>
        </p:nvSpPr>
        <p:spPr/>
        <p:txBody>
          <a:bodyPr/>
          <a:lstStyle/>
          <a:p>
            <a:endParaRPr lang="es-US" dirty="0"/>
          </a:p>
        </p:txBody>
      </p:sp>
      <p:sp>
        <p:nvSpPr>
          <p:cNvPr id="5" name="Slide Number Placeholder 4"/>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136500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2678052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306464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211621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288449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18564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8" name="Footer Placeholder 7"/>
          <p:cNvSpPr>
            <a:spLocks noGrp="1"/>
          </p:cNvSpPr>
          <p:nvPr>
            <p:ph type="ftr" sz="quarter" idx="11"/>
          </p:nvPr>
        </p:nvSpPr>
        <p:spPr/>
        <p:txBody>
          <a:bodyPr/>
          <a:lstStyle/>
          <a:p>
            <a:endParaRPr lang="es-US" dirty="0"/>
          </a:p>
        </p:txBody>
      </p:sp>
      <p:sp>
        <p:nvSpPr>
          <p:cNvPr id="9" name="Slide Number Placeholder 8"/>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68939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4" name="Footer Placeholder 3"/>
          <p:cNvSpPr>
            <a:spLocks noGrp="1"/>
          </p:cNvSpPr>
          <p:nvPr>
            <p:ph type="ftr" sz="quarter" idx="11"/>
          </p:nvPr>
        </p:nvSpPr>
        <p:spPr/>
        <p:txBody>
          <a:bodyPr/>
          <a:lstStyle/>
          <a:p>
            <a:endParaRPr lang="es-US" dirty="0"/>
          </a:p>
        </p:txBody>
      </p:sp>
      <p:sp>
        <p:nvSpPr>
          <p:cNvPr id="5" name="Slide Number Placeholder 4"/>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151391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3" name="Footer Placeholder 2"/>
          <p:cNvSpPr>
            <a:spLocks noGrp="1"/>
          </p:cNvSpPr>
          <p:nvPr>
            <p:ph type="ftr" sz="quarter" idx="11"/>
          </p:nvPr>
        </p:nvSpPr>
        <p:spPr/>
        <p:txBody>
          <a:bodyPr/>
          <a:lstStyle/>
          <a:p>
            <a:endParaRPr lang="es-US" dirty="0"/>
          </a:p>
        </p:txBody>
      </p:sp>
      <p:sp>
        <p:nvSpPr>
          <p:cNvPr id="4" name="Slide Number Placeholder 3"/>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353903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49082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7336B3-4AC8-431A-8C50-8E899178E394}" type="datetimeFigureOut">
              <a:rPr lang="es-US" smtClean="0"/>
              <a:t>1/23/2025</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81E6021D-F219-47B8-B5DC-0CF11D4A26C5}" type="slidenum">
              <a:rPr lang="es-US" smtClean="0"/>
              <a:t>‹Nº›</a:t>
            </a:fld>
            <a:endParaRPr lang="es-US" dirty="0"/>
          </a:p>
        </p:txBody>
      </p:sp>
    </p:spTree>
    <p:extLst>
      <p:ext uri="{BB962C8B-B14F-4D97-AF65-F5344CB8AC3E}">
        <p14:creationId xmlns:p14="http://schemas.microsoft.com/office/powerpoint/2010/main" val="86613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17336B3-4AC8-431A-8C50-8E899178E394}" type="datetimeFigureOut">
              <a:rPr lang="es-US" smtClean="0"/>
              <a:t>1/23/2025</a:t>
            </a:fld>
            <a:endParaRPr lang="es-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s-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1E6021D-F219-47B8-B5DC-0CF11D4A26C5}" type="slidenum">
              <a:rPr lang="es-US" smtClean="0"/>
              <a:t>‹Nº›</a:t>
            </a:fld>
            <a:endParaRPr lang="es-US" dirty="0"/>
          </a:p>
        </p:txBody>
      </p:sp>
    </p:spTree>
    <p:extLst>
      <p:ext uri="{BB962C8B-B14F-4D97-AF65-F5344CB8AC3E}">
        <p14:creationId xmlns:p14="http://schemas.microsoft.com/office/powerpoint/2010/main" val="34079527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6.wdp"/><Relationship Id="rId10" Type="http://schemas.openxmlformats.org/officeDocument/2006/relationships/image" Target="../media/image12.png"/><Relationship Id="rId4" Type="http://schemas.openxmlformats.org/officeDocument/2006/relationships/image" Target="../media/image14.png"/><Relationship Id="rId9"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rgbClr val="001848"/>
            </a:gs>
            <a:gs pos="98000">
              <a:srgbClr val="001848"/>
            </a:gs>
            <a:gs pos="80000">
              <a:srgbClr val="008BC7"/>
            </a:gs>
            <a:gs pos="83000">
              <a:srgbClr val="00B0F0">
                <a:lumMod val="10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2 Rectángulo">
            <a:extLst>
              <a:ext uri="{FF2B5EF4-FFF2-40B4-BE49-F238E27FC236}">
                <a16:creationId xmlns:a16="http://schemas.microsoft.com/office/drawing/2014/main" id="{FFF4BB2C-3AF3-4341-86EC-B354F8C309B1}"/>
              </a:ext>
            </a:extLst>
          </p:cNvPr>
          <p:cNvSpPr/>
          <p:nvPr/>
        </p:nvSpPr>
        <p:spPr>
          <a:xfrm>
            <a:off x="939877" y="5383474"/>
            <a:ext cx="5279691" cy="400110"/>
          </a:xfrm>
          <a:prstGeom prst="rect">
            <a:avLst/>
          </a:prstGeom>
          <a:solidFill>
            <a:srgbClr val="CCECFF">
              <a:alpha val="38000"/>
            </a:srgbClr>
          </a:solidFill>
        </p:spPr>
        <p:txBody>
          <a:bodyPr wrap="square">
            <a:spAutoFit/>
          </a:bodyPr>
          <a:lstStyle/>
          <a:p>
            <a:pPr algn="ctr">
              <a:spcAft>
                <a:spcPts val="0"/>
              </a:spcAft>
            </a:pPr>
            <a:r>
              <a:rPr lang="es-E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Del jueves 16 al miércoles 22 enero 2025 </a:t>
            </a:r>
            <a:endParaRPr lang="es-NI" sz="2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6 CuadroTexto">
            <a:extLst>
              <a:ext uri="{FF2B5EF4-FFF2-40B4-BE49-F238E27FC236}">
                <a16:creationId xmlns:a16="http://schemas.microsoft.com/office/drawing/2014/main" id="{99A89888-E371-4FA5-B32C-D31C97CA8CEE}"/>
              </a:ext>
            </a:extLst>
          </p:cNvPr>
          <p:cNvSpPr txBox="1"/>
          <p:nvPr/>
        </p:nvSpPr>
        <p:spPr>
          <a:xfrm>
            <a:off x="977569" y="6138309"/>
            <a:ext cx="4678025" cy="461665"/>
          </a:xfrm>
          <a:prstGeom prst="rect">
            <a:avLst/>
          </a:prstGeom>
          <a:noFill/>
        </p:spPr>
        <p:txBody>
          <a:bodyPr wrap="square" rtlCol="0">
            <a:spAutoFit/>
          </a:bodyPr>
          <a:lstStyle/>
          <a:p>
            <a:pPr algn="ctr"/>
            <a:r>
              <a:rPr lang="es-MX" sz="2400" b="1" dirty="0">
                <a:solidFill>
                  <a:schemeClr val="bg1"/>
                </a:solidFill>
                <a:effectLst>
                  <a:outerShdw blurRad="38100" dist="38100" dir="2700000" algn="tl">
                    <a:srgbClr val="000000">
                      <a:alpha val="43137"/>
                    </a:srgbClr>
                  </a:outerShdw>
                </a:effectLst>
              </a:rPr>
              <a:t>HONOR - SEGURIDAD - SERVICIO</a:t>
            </a:r>
            <a:endParaRPr lang="es-NI" sz="2400" b="1" dirty="0">
              <a:solidFill>
                <a:schemeClr val="bg1"/>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DDFBB5AC-BBE6-4742-86F2-741D2E68EDB8}"/>
              </a:ext>
            </a:extLst>
          </p:cNvPr>
          <p:cNvSpPr/>
          <p:nvPr/>
        </p:nvSpPr>
        <p:spPr>
          <a:xfrm>
            <a:off x="263140" y="996876"/>
            <a:ext cx="6633164" cy="4031873"/>
          </a:xfrm>
          <a:prstGeom prst="rect">
            <a:avLst/>
          </a:prstGeom>
        </p:spPr>
        <p:txBody>
          <a:bodyPr wrap="square">
            <a:spAutoFit/>
          </a:bodyPr>
          <a:lstStyle/>
          <a:p>
            <a:pPr algn="ctr">
              <a:spcAft>
                <a:spcPts val="0"/>
              </a:spcAft>
            </a:pPr>
            <a:r>
              <a:rPr lang="es-MX"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Times New Roman" panose="02020603050405020304" pitchFamily="18" charset="0"/>
                <a:cs typeface="Times New Roman" panose="02020603050405020304" pitchFamily="18" charset="0"/>
              </a:rPr>
              <a:t>POLICÍA NACIONAL</a:t>
            </a:r>
          </a:p>
          <a:p>
            <a:pPr algn="ctr">
              <a:spcAft>
                <a:spcPts val="0"/>
              </a:spcAft>
            </a:pPr>
            <a:endParaRPr lang="es-MX"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s-MX"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Times New Roman" panose="02020603050405020304" pitchFamily="18" charset="0"/>
                <a:cs typeface="Times New Roman" panose="02020603050405020304" pitchFamily="18" charset="0"/>
              </a:rPr>
              <a:t>RESULTADOS DEL PLAN DE SEGURIDAD CIUDADANA PARA LA PROTECCIÓN  DE LAS PERSONAS, FAMILIAS Y COMUNIDADES, </a:t>
            </a:r>
          </a:p>
          <a:p>
            <a:pPr algn="ctr">
              <a:spcAft>
                <a:spcPts val="0"/>
              </a:spcAft>
            </a:pPr>
            <a:r>
              <a:rPr lang="es-MX"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Times New Roman" panose="02020603050405020304" pitchFamily="18" charset="0"/>
                <a:cs typeface="Times New Roman" panose="02020603050405020304" pitchFamily="18" charset="0"/>
              </a:rPr>
              <a:t>EN LA CIUDAD Y EL CAMPO.</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3164" y="859709"/>
            <a:ext cx="5087532" cy="4597857"/>
          </a:xfrm>
          <a:prstGeom prst="rect">
            <a:avLst/>
          </a:prstGeom>
        </p:spPr>
      </p:pic>
    </p:spTree>
    <p:extLst>
      <p:ext uri="{BB962C8B-B14F-4D97-AF65-F5344CB8AC3E}">
        <p14:creationId xmlns:p14="http://schemas.microsoft.com/office/powerpoint/2010/main" val="77906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rgbClr val="001848"/>
            </a:gs>
            <a:gs pos="98000">
              <a:srgbClr val="001848"/>
            </a:gs>
            <a:gs pos="80000">
              <a:srgbClr val="008BC7"/>
            </a:gs>
            <a:gs pos="83000">
              <a:srgbClr val="00B0F0">
                <a:lumMod val="10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8" name="6 Rectángulo">
            <a:extLst>
              <a:ext uri="{FF2B5EF4-FFF2-40B4-BE49-F238E27FC236}">
                <a16:creationId xmlns:a16="http://schemas.microsoft.com/office/drawing/2014/main" id="{AE85A3B2-B46F-4685-A217-8038C3493F2D}"/>
              </a:ext>
            </a:extLst>
          </p:cNvPr>
          <p:cNvSpPr/>
          <p:nvPr/>
        </p:nvSpPr>
        <p:spPr>
          <a:xfrm>
            <a:off x="551384" y="4221088"/>
            <a:ext cx="11089232" cy="2308324"/>
          </a:xfrm>
          <a:prstGeom prst="rect">
            <a:avLst/>
          </a:prstGeom>
        </p:spPr>
        <p:txBody>
          <a:bodyPr wrap="square">
            <a:spAutoFit/>
          </a:bodyPr>
          <a:lstStyle/>
          <a:p>
            <a:pPr algn="just" defTabSz="685800" fontAlgn="auto">
              <a:spcBef>
                <a:spcPts val="0"/>
              </a:spcBef>
              <a:spcAft>
                <a:spcPts val="0"/>
              </a:spcAft>
              <a:defRPr/>
            </a:pPr>
            <a:r>
              <a:rPr lang="es-ES"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Nuestra Institución Policial reitera su compromiso de continuar trabajando para fortalecer la Seguridad Ciudadana y Humana de las Personas, Familias y Comunidades.</a:t>
            </a:r>
            <a:endParaRPr lang="es-NI"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5208" y="351749"/>
            <a:ext cx="4364350" cy="3944281"/>
          </a:xfrm>
          <a:prstGeom prst="rect">
            <a:avLst/>
          </a:prstGeom>
        </p:spPr>
      </p:pic>
    </p:spTree>
    <p:extLst>
      <p:ext uri="{BB962C8B-B14F-4D97-AF65-F5344CB8AC3E}">
        <p14:creationId xmlns:p14="http://schemas.microsoft.com/office/powerpoint/2010/main" val="83836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rgbClr val="001848"/>
            </a:gs>
            <a:gs pos="98000">
              <a:srgbClr val="001848"/>
            </a:gs>
            <a:gs pos="80000">
              <a:srgbClr val="008BC7"/>
            </a:gs>
            <a:gs pos="83000">
              <a:srgbClr val="00B0F0">
                <a:lumMod val="10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Diagrama de flujo: proceso alternativo 7">
            <a:extLst>
              <a:ext uri="{FF2B5EF4-FFF2-40B4-BE49-F238E27FC236}">
                <a16:creationId xmlns:a16="http://schemas.microsoft.com/office/drawing/2014/main" id="{03C8573B-0563-4CEB-BCF9-DF3623354C44}"/>
              </a:ext>
            </a:extLst>
          </p:cNvPr>
          <p:cNvSpPr/>
          <p:nvPr/>
        </p:nvSpPr>
        <p:spPr>
          <a:xfrm>
            <a:off x="2567032" y="-1"/>
            <a:ext cx="8307156" cy="929277"/>
          </a:xfrm>
          <a:custGeom>
            <a:avLst/>
            <a:gdLst>
              <a:gd name="connsiteX0" fmla="*/ 0 w 7173687"/>
              <a:gd name="connsiteY0" fmla="*/ 152400 h 914400"/>
              <a:gd name="connsiteX1" fmla="*/ 152400 w 7173687"/>
              <a:gd name="connsiteY1" fmla="*/ 0 h 914400"/>
              <a:gd name="connsiteX2" fmla="*/ 7021287 w 7173687"/>
              <a:gd name="connsiteY2" fmla="*/ 0 h 914400"/>
              <a:gd name="connsiteX3" fmla="*/ 7173687 w 7173687"/>
              <a:gd name="connsiteY3" fmla="*/ 152400 h 914400"/>
              <a:gd name="connsiteX4" fmla="*/ 7173687 w 7173687"/>
              <a:gd name="connsiteY4" fmla="*/ 762000 h 914400"/>
              <a:gd name="connsiteX5" fmla="*/ 7021287 w 7173687"/>
              <a:gd name="connsiteY5" fmla="*/ 914400 h 914400"/>
              <a:gd name="connsiteX6" fmla="*/ 152400 w 7173687"/>
              <a:gd name="connsiteY6" fmla="*/ 914400 h 914400"/>
              <a:gd name="connsiteX7" fmla="*/ 0 w 7173687"/>
              <a:gd name="connsiteY7" fmla="*/ 762000 h 914400"/>
              <a:gd name="connsiteX8" fmla="*/ 0 w 7173687"/>
              <a:gd name="connsiteY8" fmla="*/ 152400 h 914400"/>
              <a:gd name="connsiteX0" fmla="*/ 0 w 7173687"/>
              <a:gd name="connsiteY0" fmla="*/ 353755 h 1115755"/>
              <a:gd name="connsiteX1" fmla="*/ 152400 w 7173687"/>
              <a:gd name="connsiteY1" fmla="*/ 201355 h 1115755"/>
              <a:gd name="connsiteX2" fmla="*/ 7021287 w 7173687"/>
              <a:gd name="connsiteY2" fmla="*/ 201355 h 1115755"/>
              <a:gd name="connsiteX3" fmla="*/ 7173687 w 7173687"/>
              <a:gd name="connsiteY3" fmla="*/ 16298 h 1115755"/>
              <a:gd name="connsiteX4" fmla="*/ 7173687 w 7173687"/>
              <a:gd name="connsiteY4" fmla="*/ 963355 h 1115755"/>
              <a:gd name="connsiteX5" fmla="*/ 7021287 w 7173687"/>
              <a:gd name="connsiteY5" fmla="*/ 1115755 h 1115755"/>
              <a:gd name="connsiteX6" fmla="*/ 152400 w 7173687"/>
              <a:gd name="connsiteY6" fmla="*/ 1115755 h 1115755"/>
              <a:gd name="connsiteX7" fmla="*/ 0 w 7173687"/>
              <a:gd name="connsiteY7" fmla="*/ 963355 h 1115755"/>
              <a:gd name="connsiteX8" fmla="*/ 0 w 7173687"/>
              <a:gd name="connsiteY8" fmla="*/ 353755 h 1115755"/>
              <a:gd name="connsiteX0" fmla="*/ 0 w 7173687"/>
              <a:gd name="connsiteY0" fmla="*/ 354000 h 1116000"/>
              <a:gd name="connsiteX1" fmla="*/ 152400 w 7173687"/>
              <a:gd name="connsiteY1" fmla="*/ 201600 h 1116000"/>
              <a:gd name="connsiteX2" fmla="*/ 6769706 w 7173687"/>
              <a:gd name="connsiteY2" fmla="*/ 196762 h 1116000"/>
              <a:gd name="connsiteX3" fmla="*/ 7173687 w 7173687"/>
              <a:gd name="connsiteY3" fmla="*/ 16543 h 1116000"/>
              <a:gd name="connsiteX4" fmla="*/ 7173687 w 7173687"/>
              <a:gd name="connsiteY4" fmla="*/ 963600 h 1116000"/>
              <a:gd name="connsiteX5" fmla="*/ 7021287 w 7173687"/>
              <a:gd name="connsiteY5" fmla="*/ 1116000 h 1116000"/>
              <a:gd name="connsiteX6" fmla="*/ 152400 w 7173687"/>
              <a:gd name="connsiteY6" fmla="*/ 1116000 h 1116000"/>
              <a:gd name="connsiteX7" fmla="*/ 0 w 7173687"/>
              <a:gd name="connsiteY7" fmla="*/ 963600 h 1116000"/>
              <a:gd name="connsiteX8" fmla="*/ 0 w 7173687"/>
              <a:gd name="connsiteY8" fmla="*/ 354000 h 1116000"/>
              <a:gd name="connsiteX0" fmla="*/ 0 w 7173687"/>
              <a:gd name="connsiteY0" fmla="*/ 354239 h 1116239"/>
              <a:gd name="connsiteX1" fmla="*/ 152400 w 7173687"/>
              <a:gd name="connsiteY1" fmla="*/ 201839 h 1116239"/>
              <a:gd name="connsiteX2" fmla="*/ 6769706 w 7173687"/>
              <a:gd name="connsiteY2" fmla="*/ 197001 h 1116239"/>
              <a:gd name="connsiteX3" fmla="*/ 7173687 w 7173687"/>
              <a:gd name="connsiteY3" fmla="*/ 16782 h 1116239"/>
              <a:gd name="connsiteX4" fmla="*/ 7173687 w 7173687"/>
              <a:gd name="connsiteY4" fmla="*/ 963839 h 1116239"/>
              <a:gd name="connsiteX5" fmla="*/ 7021287 w 7173687"/>
              <a:gd name="connsiteY5" fmla="*/ 1116239 h 1116239"/>
              <a:gd name="connsiteX6" fmla="*/ 152400 w 7173687"/>
              <a:gd name="connsiteY6" fmla="*/ 1116239 h 1116239"/>
              <a:gd name="connsiteX7" fmla="*/ 0 w 7173687"/>
              <a:gd name="connsiteY7" fmla="*/ 963839 h 1116239"/>
              <a:gd name="connsiteX8" fmla="*/ 0 w 7173687"/>
              <a:gd name="connsiteY8" fmla="*/ 354239 h 111623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7021287 w 7173687"/>
              <a:gd name="connsiteY5" fmla="*/ 1130019 h 1130019"/>
              <a:gd name="connsiteX6" fmla="*/ 152400 w 7173687"/>
              <a:gd name="connsiteY6" fmla="*/ 1130019 h 1130019"/>
              <a:gd name="connsiteX7" fmla="*/ 0 w 7173687"/>
              <a:gd name="connsiteY7" fmla="*/ 977619 h 1130019"/>
              <a:gd name="connsiteX8" fmla="*/ 0 w 7173687"/>
              <a:gd name="connsiteY8" fmla="*/ 368019 h 113001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6784220 w 7173687"/>
              <a:gd name="connsiteY5" fmla="*/ 1115505 h 1130019"/>
              <a:gd name="connsiteX6" fmla="*/ 152400 w 7173687"/>
              <a:gd name="connsiteY6" fmla="*/ 1130019 h 1130019"/>
              <a:gd name="connsiteX7" fmla="*/ 0 w 7173687"/>
              <a:gd name="connsiteY7" fmla="*/ 977619 h 1130019"/>
              <a:gd name="connsiteX8" fmla="*/ 0 w 7173687"/>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784220 w 7091998"/>
              <a:gd name="connsiteY5" fmla="*/ 1115505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72087 w 7091998"/>
              <a:gd name="connsiteY4" fmla="*/ 1006648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68106 w 7096492"/>
              <a:gd name="connsiteY5" fmla="*/ 1105829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79829 w 7096492"/>
              <a:gd name="connsiteY5" fmla="*/ 1117552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255 h 1128255"/>
              <a:gd name="connsiteX1" fmla="*/ 152400 w 7096492"/>
              <a:gd name="connsiteY1" fmla="*/ 213855 h 1128255"/>
              <a:gd name="connsiteX2" fmla="*/ 6769706 w 7096492"/>
              <a:gd name="connsiteY2" fmla="*/ 250048 h 1128255"/>
              <a:gd name="connsiteX3" fmla="*/ 7091439 w 7096492"/>
              <a:gd name="connsiteY3" fmla="*/ 14284 h 1128255"/>
              <a:gd name="connsiteX4" fmla="*/ 7096278 w 7096492"/>
              <a:gd name="connsiteY4" fmla="*/ 1000046 h 1128255"/>
              <a:gd name="connsiteX5" fmla="*/ 6679829 w 7096492"/>
              <a:gd name="connsiteY5" fmla="*/ 1115788 h 1128255"/>
              <a:gd name="connsiteX6" fmla="*/ 152400 w 7096492"/>
              <a:gd name="connsiteY6" fmla="*/ 1128255 h 1128255"/>
              <a:gd name="connsiteX7" fmla="*/ 0 w 7096492"/>
              <a:gd name="connsiteY7" fmla="*/ 975855 h 1128255"/>
              <a:gd name="connsiteX8" fmla="*/ 0 w 7096492"/>
              <a:gd name="connsiteY8" fmla="*/ 366255 h 1128255"/>
              <a:gd name="connsiteX0" fmla="*/ 0 w 7096492"/>
              <a:gd name="connsiteY0" fmla="*/ 366961 h 1128961"/>
              <a:gd name="connsiteX1" fmla="*/ 152400 w 7096492"/>
              <a:gd name="connsiteY1" fmla="*/ 214561 h 1128961"/>
              <a:gd name="connsiteX2" fmla="*/ 6769706 w 7096492"/>
              <a:gd name="connsiteY2" fmla="*/ 233169 h 1128961"/>
              <a:gd name="connsiteX3" fmla="*/ 7091439 w 7096492"/>
              <a:gd name="connsiteY3" fmla="*/ 14990 h 1128961"/>
              <a:gd name="connsiteX4" fmla="*/ 7096278 w 7096492"/>
              <a:gd name="connsiteY4" fmla="*/ 1000752 h 1128961"/>
              <a:gd name="connsiteX5" fmla="*/ 6679829 w 7096492"/>
              <a:gd name="connsiteY5" fmla="*/ 1116494 h 1128961"/>
              <a:gd name="connsiteX6" fmla="*/ 152400 w 7096492"/>
              <a:gd name="connsiteY6" fmla="*/ 1128961 h 1128961"/>
              <a:gd name="connsiteX7" fmla="*/ 0 w 7096492"/>
              <a:gd name="connsiteY7" fmla="*/ 976561 h 1128961"/>
              <a:gd name="connsiteX8" fmla="*/ 0 w 7096492"/>
              <a:gd name="connsiteY8" fmla="*/ 366961 h 112896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679829 w 7096492"/>
              <a:gd name="connsiteY5" fmla="*/ 1117274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703275 w 7096492"/>
              <a:gd name="connsiteY5" fmla="*/ 1128997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8019 h 1130019"/>
              <a:gd name="connsiteX1" fmla="*/ 152400 w 7096492"/>
              <a:gd name="connsiteY1" fmla="*/ 215619 h 1130019"/>
              <a:gd name="connsiteX2" fmla="*/ 6500075 w 7096492"/>
              <a:gd name="connsiteY2" fmla="*/ 210781 h 1130019"/>
              <a:gd name="connsiteX3" fmla="*/ 7091439 w 7096492"/>
              <a:gd name="connsiteY3" fmla="*/ 16048 h 1130019"/>
              <a:gd name="connsiteX4" fmla="*/ 7096278 w 7096492"/>
              <a:gd name="connsiteY4" fmla="*/ 1001810 h 1130019"/>
              <a:gd name="connsiteX5" fmla="*/ 6703275 w 7096492"/>
              <a:gd name="connsiteY5" fmla="*/ 1129275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034 h 1128034"/>
              <a:gd name="connsiteX1" fmla="*/ 152400 w 7096492"/>
              <a:gd name="connsiteY1" fmla="*/ 213634 h 1128034"/>
              <a:gd name="connsiteX2" fmla="*/ 6505937 w 7096492"/>
              <a:gd name="connsiteY2" fmla="*/ 255688 h 1128034"/>
              <a:gd name="connsiteX3" fmla="*/ 7091439 w 7096492"/>
              <a:gd name="connsiteY3" fmla="*/ 14063 h 1128034"/>
              <a:gd name="connsiteX4" fmla="*/ 7096278 w 7096492"/>
              <a:gd name="connsiteY4" fmla="*/ 999825 h 1128034"/>
              <a:gd name="connsiteX5" fmla="*/ 6703275 w 7096492"/>
              <a:gd name="connsiteY5" fmla="*/ 1127290 h 1128034"/>
              <a:gd name="connsiteX6" fmla="*/ 152400 w 7096492"/>
              <a:gd name="connsiteY6" fmla="*/ 1128034 h 1128034"/>
              <a:gd name="connsiteX7" fmla="*/ 0 w 7096492"/>
              <a:gd name="connsiteY7" fmla="*/ 975634 h 1128034"/>
              <a:gd name="connsiteX8" fmla="*/ 0 w 7096492"/>
              <a:gd name="connsiteY8" fmla="*/ 366034 h 1128034"/>
              <a:gd name="connsiteX0" fmla="*/ 0 w 7096492"/>
              <a:gd name="connsiteY0" fmla="*/ 366686 h 1128686"/>
              <a:gd name="connsiteX1" fmla="*/ 152400 w 7096492"/>
              <a:gd name="connsiteY1" fmla="*/ 214286 h 1128686"/>
              <a:gd name="connsiteX2" fmla="*/ 6505937 w 7096492"/>
              <a:gd name="connsiteY2" fmla="*/ 256340 h 1128686"/>
              <a:gd name="connsiteX3" fmla="*/ 7091439 w 7096492"/>
              <a:gd name="connsiteY3" fmla="*/ 14715 h 1128686"/>
              <a:gd name="connsiteX4" fmla="*/ 7096278 w 7096492"/>
              <a:gd name="connsiteY4" fmla="*/ 1000477 h 1128686"/>
              <a:gd name="connsiteX5" fmla="*/ 6703275 w 7096492"/>
              <a:gd name="connsiteY5" fmla="*/ 1127942 h 1128686"/>
              <a:gd name="connsiteX6" fmla="*/ 152400 w 7096492"/>
              <a:gd name="connsiteY6" fmla="*/ 1128686 h 1128686"/>
              <a:gd name="connsiteX7" fmla="*/ 0 w 7096492"/>
              <a:gd name="connsiteY7" fmla="*/ 976286 h 1128686"/>
              <a:gd name="connsiteX8" fmla="*/ 0 w 7096492"/>
              <a:gd name="connsiteY8" fmla="*/ 366686 h 1128686"/>
              <a:gd name="connsiteX0" fmla="*/ 0 w 7096492"/>
              <a:gd name="connsiteY0" fmla="*/ 367651 h 1129651"/>
              <a:gd name="connsiteX1" fmla="*/ 152400 w 7096492"/>
              <a:gd name="connsiteY1" fmla="*/ 215251 h 1129651"/>
              <a:gd name="connsiteX2" fmla="*/ 6505937 w 7096492"/>
              <a:gd name="connsiteY2" fmla="*/ 257305 h 1129651"/>
              <a:gd name="connsiteX3" fmla="*/ 7091439 w 7096492"/>
              <a:gd name="connsiteY3" fmla="*/ 15680 h 1129651"/>
              <a:gd name="connsiteX4" fmla="*/ 7096278 w 7096492"/>
              <a:gd name="connsiteY4" fmla="*/ 1001442 h 1129651"/>
              <a:gd name="connsiteX5" fmla="*/ 6703275 w 7096492"/>
              <a:gd name="connsiteY5" fmla="*/ 1128907 h 1129651"/>
              <a:gd name="connsiteX6" fmla="*/ 152400 w 7096492"/>
              <a:gd name="connsiteY6" fmla="*/ 1129651 h 1129651"/>
              <a:gd name="connsiteX7" fmla="*/ 0 w 7096492"/>
              <a:gd name="connsiteY7" fmla="*/ 977251 h 1129651"/>
              <a:gd name="connsiteX8" fmla="*/ 0 w 7096492"/>
              <a:gd name="connsiteY8" fmla="*/ 367651 h 1129651"/>
              <a:gd name="connsiteX0" fmla="*/ 0 w 7096492"/>
              <a:gd name="connsiteY0" fmla="*/ 366245 h 1128245"/>
              <a:gd name="connsiteX1" fmla="*/ 152400 w 7096492"/>
              <a:gd name="connsiteY1" fmla="*/ 213845 h 1128245"/>
              <a:gd name="connsiteX2" fmla="*/ 6505937 w 7096492"/>
              <a:gd name="connsiteY2" fmla="*/ 255899 h 1128245"/>
              <a:gd name="connsiteX3" fmla="*/ 7091439 w 7096492"/>
              <a:gd name="connsiteY3" fmla="*/ 14274 h 1128245"/>
              <a:gd name="connsiteX4" fmla="*/ 7096278 w 7096492"/>
              <a:gd name="connsiteY4" fmla="*/ 1000036 h 1128245"/>
              <a:gd name="connsiteX5" fmla="*/ 6703275 w 7096492"/>
              <a:gd name="connsiteY5" fmla="*/ 1127501 h 1128245"/>
              <a:gd name="connsiteX6" fmla="*/ 152400 w 7096492"/>
              <a:gd name="connsiteY6" fmla="*/ 1128245 h 1128245"/>
              <a:gd name="connsiteX7" fmla="*/ 0 w 7096492"/>
              <a:gd name="connsiteY7" fmla="*/ 975845 h 1128245"/>
              <a:gd name="connsiteX8" fmla="*/ 0 w 7096492"/>
              <a:gd name="connsiteY8" fmla="*/ 366245 h 1128245"/>
              <a:gd name="connsiteX0" fmla="*/ 0 w 7096492"/>
              <a:gd name="connsiteY0" fmla="*/ 365828 h 1127828"/>
              <a:gd name="connsiteX1" fmla="*/ 152400 w 7096492"/>
              <a:gd name="connsiteY1" fmla="*/ 213428 h 1127828"/>
              <a:gd name="connsiteX2" fmla="*/ 6505937 w 7096492"/>
              <a:gd name="connsiteY2" fmla="*/ 255482 h 1127828"/>
              <a:gd name="connsiteX3" fmla="*/ 7091439 w 7096492"/>
              <a:gd name="connsiteY3" fmla="*/ 13857 h 1127828"/>
              <a:gd name="connsiteX4" fmla="*/ 7096278 w 7096492"/>
              <a:gd name="connsiteY4" fmla="*/ 999619 h 1127828"/>
              <a:gd name="connsiteX5" fmla="*/ 6703275 w 7096492"/>
              <a:gd name="connsiteY5" fmla="*/ 1127084 h 1127828"/>
              <a:gd name="connsiteX6" fmla="*/ 152400 w 7096492"/>
              <a:gd name="connsiteY6" fmla="*/ 1127828 h 1127828"/>
              <a:gd name="connsiteX7" fmla="*/ 0 w 7096492"/>
              <a:gd name="connsiteY7" fmla="*/ 975428 h 1127828"/>
              <a:gd name="connsiteX8" fmla="*/ 0 w 7096492"/>
              <a:gd name="connsiteY8" fmla="*/ 365828 h 1127828"/>
              <a:gd name="connsiteX0" fmla="*/ 0 w 7096492"/>
              <a:gd name="connsiteY0" fmla="*/ 364705 h 1126705"/>
              <a:gd name="connsiteX1" fmla="*/ 152400 w 7096492"/>
              <a:gd name="connsiteY1" fmla="*/ 212305 h 1126705"/>
              <a:gd name="connsiteX2" fmla="*/ 6505937 w 7096492"/>
              <a:gd name="connsiteY2" fmla="*/ 254359 h 1126705"/>
              <a:gd name="connsiteX3" fmla="*/ 7091439 w 7096492"/>
              <a:gd name="connsiteY3" fmla="*/ 12734 h 1126705"/>
              <a:gd name="connsiteX4" fmla="*/ 7096278 w 7096492"/>
              <a:gd name="connsiteY4" fmla="*/ 998496 h 1126705"/>
              <a:gd name="connsiteX5" fmla="*/ 6703275 w 7096492"/>
              <a:gd name="connsiteY5" fmla="*/ 1125961 h 1126705"/>
              <a:gd name="connsiteX6" fmla="*/ 152400 w 7096492"/>
              <a:gd name="connsiteY6" fmla="*/ 1126705 h 1126705"/>
              <a:gd name="connsiteX7" fmla="*/ 0 w 7096492"/>
              <a:gd name="connsiteY7" fmla="*/ 974305 h 1126705"/>
              <a:gd name="connsiteX8" fmla="*/ 0 w 7096492"/>
              <a:gd name="connsiteY8" fmla="*/ 364705 h 1126705"/>
              <a:gd name="connsiteX0" fmla="*/ 0 w 7096492"/>
              <a:gd name="connsiteY0" fmla="*/ 364049 h 1126049"/>
              <a:gd name="connsiteX1" fmla="*/ 152400 w 7096492"/>
              <a:gd name="connsiteY1" fmla="*/ 211649 h 1126049"/>
              <a:gd name="connsiteX2" fmla="*/ 6505937 w 7096492"/>
              <a:gd name="connsiteY2" fmla="*/ 253703 h 1126049"/>
              <a:gd name="connsiteX3" fmla="*/ 7091439 w 7096492"/>
              <a:gd name="connsiteY3" fmla="*/ 12078 h 1126049"/>
              <a:gd name="connsiteX4" fmla="*/ 7096278 w 7096492"/>
              <a:gd name="connsiteY4" fmla="*/ 997840 h 1126049"/>
              <a:gd name="connsiteX5" fmla="*/ 6703275 w 7096492"/>
              <a:gd name="connsiteY5" fmla="*/ 1125305 h 1126049"/>
              <a:gd name="connsiteX6" fmla="*/ 152400 w 7096492"/>
              <a:gd name="connsiteY6" fmla="*/ 1126049 h 1126049"/>
              <a:gd name="connsiteX7" fmla="*/ 0 w 7096492"/>
              <a:gd name="connsiteY7" fmla="*/ 973649 h 1126049"/>
              <a:gd name="connsiteX8" fmla="*/ 0 w 7096492"/>
              <a:gd name="connsiteY8" fmla="*/ 364049 h 1126049"/>
              <a:gd name="connsiteX0" fmla="*/ 0 w 7096492"/>
              <a:gd name="connsiteY0" fmla="*/ 363316 h 1125316"/>
              <a:gd name="connsiteX1" fmla="*/ 152400 w 7096492"/>
              <a:gd name="connsiteY1" fmla="*/ 210916 h 1125316"/>
              <a:gd name="connsiteX2" fmla="*/ 6505937 w 7096492"/>
              <a:gd name="connsiteY2" fmla="*/ 252970 h 1125316"/>
              <a:gd name="connsiteX3" fmla="*/ 7091439 w 7096492"/>
              <a:gd name="connsiteY3" fmla="*/ 11345 h 1125316"/>
              <a:gd name="connsiteX4" fmla="*/ 7096278 w 7096492"/>
              <a:gd name="connsiteY4" fmla="*/ 997107 h 1125316"/>
              <a:gd name="connsiteX5" fmla="*/ 6703275 w 7096492"/>
              <a:gd name="connsiteY5" fmla="*/ 1124572 h 1125316"/>
              <a:gd name="connsiteX6" fmla="*/ 152400 w 7096492"/>
              <a:gd name="connsiteY6" fmla="*/ 1125316 h 1125316"/>
              <a:gd name="connsiteX7" fmla="*/ 0 w 7096492"/>
              <a:gd name="connsiteY7" fmla="*/ 972916 h 1125316"/>
              <a:gd name="connsiteX8" fmla="*/ 0 w 7096492"/>
              <a:gd name="connsiteY8" fmla="*/ 363316 h 1125316"/>
              <a:gd name="connsiteX0" fmla="*/ 0 w 7096492"/>
              <a:gd name="connsiteY0" fmla="*/ 366244 h 1128244"/>
              <a:gd name="connsiteX1" fmla="*/ 152400 w 7096492"/>
              <a:gd name="connsiteY1" fmla="*/ 213844 h 1128244"/>
              <a:gd name="connsiteX2" fmla="*/ 6505937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05937 w 7096492"/>
              <a:gd name="connsiteY2" fmla="*/ 250264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6707 h 1128707"/>
              <a:gd name="connsiteX1" fmla="*/ 152400 w 7096492"/>
              <a:gd name="connsiteY1" fmla="*/ 214307 h 1128707"/>
              <a:gd name="connsiteX2" fmla="*/ 6505937 w 7096492"/>
              <a:gd name="connsiteY2" fmla="*/ 244638 h 1128707"/>
              <a:gd name="connsiteX3" fmla="*/ 7091439 w 7096492"/>
              <a:gd name="connsiteY3" fmla="*/ 14736 h 1128707"/>
              <a:gd name="connsiteX4" fmla="*/ 7096278 w 7096492"/>
              <a:gd name="connsiteY4" fmla="*/ 1000498 h 1128707"/>
              <a:gd name="connsiteX5" fmla="*/ 6703275 w 7096492"/>
              <a:gd name="connsiteY5" fmla="*/ 1127963 h 1128707"/>
              <a:gd name="connsiteX6" fmla="*/ 152400 w 7096492"/>
              <a:gd name="connsiteY6" fmla="*/ 1128707 h 1128707"/>
              <a:gd name="connsiteX7" fmla="*/ 0 w 7096492"/>
              <a:gd name="connsiteY7" fmla="*/ 976307 h 1128707"/>
              <a:gd name="connsiteX8" fmla="*/ 0 w 7096492"/>
              <a:gd name="connsiteY8" fmla="*/ 366707 h 1128707"/>
              <a:gd name="connsiteX0" fmla="*/ 0 w 7096492"/>
              <a:gd name="connsiteY0" fmla="*/ 367200 h 1129200"/>
              <a:gd name="connsiteX1" fmla="*/ 152400 w 7096492"/>
              <a:gd name="connsiteY1" fmla="*/ 214800 h 1129200"/>
              <a:gd name="connsiteX2" fmla="*/ 6505937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591 h 1130591"/>
              <a:gd name="connsiteX1" fmla="*/ 152400 w 7096492"/>
              <a:gd name="connsiteY1" fmla="*/ 216191 h 1130591"/>
              <a:gd name="connsiteX2" fmla="*/ 6505937 w 7096492"/>
              <a:gd name="connsiteY2" fmla="*/ 205492 h 1130591"/>
              <a:gd name="connsiteX3" fmla="*/ 7091439 w 7096492"/>
              <a:gd name="connsiteY3" fmla="*/ 16620 h 1130591"/>
              <a:gd name="connsiteX4" fmla="*/ 7096278 w 7096492"/>
              <a:gd name="connsiteY4" fmla="*/ 1002382 h 1130591"/>
              <a:gd name="connsiteX5" fmla="*/ 6703275 w 7096492"/>
              <a:gd name="connsiteY5" fmla="*/ 1129847 h 1130591"/>
              <a:gd name="connsiteX6" fmla="*/ 152400 w 7096492"/>
              <a:gd name="connsiteY6" fmla="*/ 1130591 h 1130591"/>
              <a:gd name="connsiteX7" fmla="*/ 0 w 7096492"/>
              <a:gd name="connsiteY7" fmla="*/ 978191 h 1130591"/>
              <a:gd name="connsiteX8" fmla="*/ 0 w 7096492"/>
              <a:gd name="connsiteY8" fmla="*/ 368591 h 1130591"/>
              <a:gd name="connsiteX0" fmla="*/ 0 w 7096492"/>
              <a:gd name="connsiteY0" fmla="*/ 366025 h 1128025"/>
              <a:gd name="connsiteX1" fmla="*/ 152400 w 7096492"/>
              <a:gd name="connsiteY1" fmla="*/ 213625 h 1128025"/>
              <a:gd name="connsiteX2" fmla="*/ 6523522 w 7096492"/>
              <a:gd name="connsiteY2" fmla="*/ 261541 h 1128025"/>
              <a:gd name="connsiteX3" fmla="*/ 7091439 w 7096492"/>
              <a:gd name="connsiteY3" fmla="*/ 14054 h 1128025"/>
              <a:gd name="connsiteX4" fmla="*/ 7096278 w 7096492"/>
              <a:gd name="connsiteY4" fmla="*/ 999816 h 1128025"/>
              <a:gd name="connsiteX5" fmla="*/ 6703275 w 7096492"/>
              <a:gd name="connsiteY5" fmla="*/ 1127281 h 1128025"/>
              <a:gd name="connsiteX6" fmla="*/ 152400 w 7096492"/>
              <a:gd name="connsiteY6" fmla="*/ 1128025 h 1128025"/>
              <a:gd name="connsiteX7" fmla="*/ 0 w 7096492"/>
              <a:gd name="connsiteY7" fmla="*/ 975625 h 1128025"/>
              <a:gd name="connsiteX8" fmla="*/ 0 w 7096492"/>
              <a:gd name="connsiteY8" fmla="*/ 366025 h 1128025"/>
              <a:gd name="connsiteX0" fmla="*/ 0 w 7096492"/>
              <a:gd name="connsiteY0" fmla="*/ 366244 h 1128244"/>
              <a:gd name="connsiteX1" fmla="*/ 152400 w 7096492"/>
              <a:gd name="connsiteY1" fmla="*/ 213844 h 1128244"/>
              <a:gd name="connsiteX2" fmla="*/ 6523522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23522 w 7096492"/>
              <a:gd name="connsiteY2" fmla="*/ 250265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7200 h 1129200"/>
              <a:gd name="connsiteX1" fmla="*/ 152400 w 7096492"/>
              <a:gd name="connsiteY1" fmla="*/ 214800 h 1129200"/>
              <a:gd name="connsiteX2" fmla="*/ 6523522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006 h 1130006"/>
              <a:gd name="connsiteX1" fmla="*/ 152400 w 7096492"/>
              <a:gd name="connsiteY1" fmla="*/ 215606 h 1130006"/>
              <a:gd name="connsiteX2" fmla="*/ 6529384 w 7096492"/>
              <a:gd name="connsiteY2" fmla="*/ 216630 h 1130006"/>
              <a:gd name="connsiteX3" fmla="*/ 7091439 w 7096492"/>
              <a:gd name="connsiteY3" fmla="*/ 16035 h 1130006"/>
              <a:gd name="connsiteX4" fmla="*/ 7096278 w 7096492"/>
              <a:gd name="connsiteY4" fmla="*/ 1001797 h 1130006"/>
              <a:gd name="connsiteX5" fmla="*/ 6703275 w 7096492"/>
              <a:gd name="connsiteY5" fmla="*/ 1129262 h 1130006"/>
              <a:gd name="connsiteX6" fmla="*/ 152400 w 7096492"/>
              <a:gd name="connsiteY6" fmla="*/ 1130006 h 1130006"/>
              <a:gd name="connsiteX7" fmla="*/ 0 w 7096492"/>
              <a:gd name="connsiteY7" fmla="*/ 977606 h 1130006"/>
              <a:gd name="connsiteX8" fmla="*/ 0 w 7096492"/>
              <a:gd name="connsiteY8" fmla="*/ 368006 h 11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492" h="1130006">
                <a:moveTo>
                  <a:pt x="0" y="368006"/>
                </a:moveTo>
                <a:cubicBezTo>
                  <a:pt x="0" y="283838"/>
                  <a:pt x="68232" y="215606"/>
                  <a:pt x="152400" y="215606"/>
                </a:cubicBezTo>
                <a:lnTo>
                  <a:pt x="6529384" y="216630"/>
                </a:lnTo>
                <a:cubicBezTo>
                  <a:pt x="7172725" y="205930"/>
                  <a:pt x="7091439" y="-68133"/>
                  <a:pt x="7091439" y="16035"/>
                </a:cubicBezTo>
                <a:cubicBezTo>
                  <a:pt x="7089826" y="367200"/>
                  <a:pt x="7097891" y="650632"/>
                  <a:pt x="7096278" y="1001797"/>
                </a:cubicBezTo>
                <a:cubicBezTo>
                  <a:pt x="7096278" y="1085965"/>
                  <a:pt x="6787443" y="1129262"/>
                  <a:pt x="6703275" y="1129262"/>
                </a:cubicBezTo>
                <a:lnTo>
                  <a:pt x="152400" y="1130006"/>
                </a:lnTo>
                <a:cubicBezTo>
                  <a:pt x="68232" y="1130006"/>
                  <a:pt x="0" y="1061774"/>
                  <a:pt x="0" y="977606"/>
                </a:cubicBezTo>
                <a:lnTo>
                  <a:pt x="0" y="368006"/>
                </a:lnTo>
                <a:close/>
              </a:path>
            </a:pathLst>
          </a:custGeom>
          <a:gradFill flip="none" rotWithShape="1">
            <a:gsLst>
              <a:gs pos="0">
                <a:schemeClr val="accent5">
                  <a:lumMod val="50000"/>
                </a:schemeClr>
              </a:gs>
              <a:gs pos="8000">
                <a:srgbClr val="E9DC06"/>
              </a:gs>
              <a:gs pos="52000">
                <a:srgbClr val="FEFE00"/>
              </a:gs>
              <a:gs pos="18000">
                <a:srgbClr val="FFFF00"/>
              </a:gs>
              <a:gs pos="100000">
                <a:schemeClr val="accent5">
                  <a:lumMod val="75000"/>
                </a:schemeClr>
              </a:gs>
              <a:gs pos="86000">
                <a:srgbClr val="FFFF00"/>
              </a:gs>
            </a:gsLst>
            <a:lin ang="10800000" scaled="0"/>
            <a:tileRect/>
          </a:gradFill>
          <a:effectLst>
            <a:outerShdw blurRad="57150" dist="19050" dir="5400000" algn="ctr" rotWithShape="0">
              <a:srgbClr val="000000">
                <a:alpha val="63000"/>
              </a:srgbClr>
            </a:outerShdw>
            <a:softEdge rad="1270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sp>
        <p:nvSpPr>
          <p:cNvPr id="9" name="Rectángulo 8">
            <a:extLst>
              <a:ext uri="{FF2B5EF4-FFF2-40B4-BE49-F238E27FC236}">
                <a16:creationId xmlns:a16="http://schemas.microsoft.com/office/drawing/2014/main" id="{7F62E583-BB9F-49BA-8B1F-05821A6C527E}"/>
              </a:ext>
            </a:extLst>
          </p:cNvPr>
          <p:cNvSpPr/>
          <p:nvPr/>
        </p:nvSpPr>
        <p:spPr>
          <a:xfrm>
            <a:off x="3656245" y="242003"/>
            <a:ext cx="7451026" cy="523220"/>
          </a:xfrm>
          <a:prstGeom prst="rect">
            <a:avLst/>
          </a:prstGeom>
          <a:noFill/>
        </p:spPr>
        <p:txBody>
          <a:bodyPr wrap="square" lIns="91440" tIns="45720" rIns="91440" bIns="45720">
            <a:spAutoFit/>
          </a:bodyPr>
          <a:lstStyle/>
          <a:p>
            <a:pPr algn="ctr"/>
            <a:r>
              <a:rPr lang="es-ES" sz="2800" b="1" cap="none" spc="50"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SEGURIDAD CIUDADANA Y HUMANA</a:t>
            </a:r>
          </a:p>
        </p:txBody>
      </p:sp>
      <p:graphicFrame>
        <p:nvGraphicFramePr>
          <p:cNvPr id="12" name="Diagrama 11">
            <a:extLst>
              <a:ext uri="{FF2B5EF4-FFF2-40B4-BE49-F238E27FC236}">
                <a16:creationId xmlns:a16="http://schemas.microsoft.com/office/drawing/2014/main" id="{8F0A0168-EF03-48DE-A99F-6EBAC7B9AF14}"/>
              </a:ext>
            </a:extLst>
          </p:cNvPr>
          <p:cNvGraphicFramePr/>
          <p:nvPr>
            <p:extLst>
              <p:ext uri="{D42A27DB-BD31-4B8C-83A1-F6EECF244321}">
                <p14:modId xmlns:p14="http://schemas.microsoft.com/office/powerpoint/2010/main" val="1750970431"/>
              </p:ext>
            </p:extLst>
          </p:nvPr>
        </p:nvGraphicFramePr>
        <p:xfrm>
          <a:off x="2948022" y="1944502"/>
          <a:ext cx="5559631" cy="4655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adroTexto 13">
            <a:extLst>
              <a:ext uri="{FF2B5EF4-FFF2-40B4-BE49-F238E27FC236}">
                <a16:creationId xmlns:a16="http://schemas.microsoft.com/office/drawing/2014/main" id="{9A1CF5FB-6E66-44C2-AD74-092B4DE811FA}"/>
              </a:ext>
            </a:extLst>
          </p:cNvPr>
          <p:cNvSpPr txBox="1"/>
          <p:nvPr/>
        </p:nvSpPr>
        <p:spPr>
          <a:xfrm>
            <a:off x="59267" y="1051950"/>
            <a:ext cx="11878733" cy="892552"/>
          </a:xfrm>
          <a:prstGeom prst="rect">
            <a:avLst/>
          </a:prstGeom>
          <a:solidFill>
            <a:schemeClr val="tx2">
              <a:lumMod val="20000"/>
              <a:lumOff val="80000"/>
              <a:alpha val="20000"/>
            </a:schemeClr>
          </a:solidFill>
          <a:effectLst>
            <a:softEdge rad="38100"/>
          </a:effectLst>
        </p:spPr>
        <p:txBody>
          <a:bodyPr wrap="square">
            <a:spAutoFit/>
          </a:bodyPr>
          <a:lstStyle/>
          <a:p>
            <a:pPr lvl="0" algn="ctr"/>
            <a:r>
              <a:rPr lang="es-MX" sz="2800" b="1" dirty="0">
                <a:latin typeface="Arial" panose="020B0604020202020204" pitchFamily="34" charset="0"/>
              </a:rPr>
              <a:t>21,734 </a:t>
            </a:r>
            <a:r>
              <a:rPr lang="es-NI" sz="2400" b="1" dirty="0">
                <a:latin typeface="Arial" panose="020B0604020202020204" pitchFamily="34" charset="0"/>
              </a:rPr>
              <a:t>SERVICIOS </a:t>
            </a:r>
          </a:p>
          <a:p>
            <a:pPr lvl="0" algn="ctr"/>
            <a:r>
              <a:rPr lang="es-NI" sz="2400" b="1" dirty="0">
                <a:latin typeface="Arial" panose="020B0604020202020204" pitchFamily="34" charset="0"/>
              </a:rPr>
              <a:t>DE VIGILANCIA Y PATRULLAJE</a:t>
            </a:r>
            <a:endParaRPr lang="es-NI" sz="2400" b="1"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4561" y="175410"/>
            <a:ext cx="834155" cy="753867"/>
          </a:xfrm>
          <a:prstGeom prst="rect">
            <a:avLst/>
          </a:prstGeom>
        </p:spPr>
      </p:pic>
    </p:spTree>
    <p:extLst>
      <p:ext uri="{BB962C8B-B14F-4D97-AF65-F5344CB8AC3E}">
        <p14:creationId xmlns:p14="http://schemas.microsoft.com/office/powerpoint/2010/main" val="119341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rgbClr val="001848"/>
            </a:gs>
            <a:gs pos="98000">
              <a:srgbClr val="001848"/>
            </a:gs>
            <a:gs pos="80000">
              <a:srgbClr val="008BC7"/>
            </a:gs>
            <a:gs pos="83000">
              <a:srgbClr val="00B0F0">
                <a:lumMod val="10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Diagrama de flujo: proceso alternativo 7">
            <a:extLst>
              <a:ext uri="{FF2B5EF4-FFF2-40B4-BE49-F238E27FC236}">
                <a16:creationId xmlns:a16="http://schemas.microsoft.com/office/drawing/2014/main" id="{03C8573B-0563-4CEB-BCF9-DF3623354C44}"/>
              </a:ext>
            </a:extLst>
          </p:cNvPr>
          <p:cNvSpPr/>
          <p:nvPr/>
        </p:nvSpPr>
        <p:spPr>
          <a:xfrm>
            <a:off x="1770078" y="-63011"/>
            <a:ext cx="8033137" cy="974001"/>
          </a:xfrm>
          <a:custGeom>
            <a:avLst/>
            <a:gdLst>
              <a:gd name="connsiteX0" fmla="*/ 0 w 7173687"/>
              <a:gd name="connsiteY0" fmla="*/ 152400 h 914400"/>
              <a:gd name="connsiteX1" fmla="*/ 152400 w 7173687"/>
              <a:gd name="connsiteY1" fmla="*/ 0 h 914400"/>
              <a:gd name="connsiteX2" fmla="*/ 7021287 w 7173687"/>
              <a:gd name="connsiteY2" fmla="*/ 0 h 914400"/>
              <a:gd name="connsiteX3" fmla="*/ 7173687 w 7173687"/>
              <a:gd name="connsiteY3" fmla="*/ 152400 h 914400"/>
              <a:gd name="connsiteX4" fmla="*/ 7173687 w 7173687"/>
              <a:gd name="connsiteY4" fmla="*/ 762000 h 914400"/>
              <a:gd name="connsiteX5" fmla="*/ 7021287 w 7173687"/>
              <a:gd name="connsiteY5" fmla="*/ 914400 h 914400"/>
              <a:gd name="connsiteX6" fmla="*/ 152400 w 7173687"/>
              <a:gd name="connsiteY6" fmla="*/ 914400 h 914400"/>
              <a:gd name="connsiteX7" fmla="*/ 0 w 7173687"/>
              <a:gd name="connsiteY7" fmla="*/ 762000 h 914400"/>
              <a:gd name="connsiteX8" fmla="*/ 0 w 7173687"/>
              <a:gd name="connsiteY8" fmla="*/ 152400 h 914400"/>
              <a:gd name="connsiteX0" fmla="*/ 0 w 7173687"/>
              <a:gd name="connsiteY0" fmla="*/ 353755 h 1115755"/>
              <a:gd name="connsiteX1" fmla="*/ 152400 w 7173687"/>
              <a:gd name="connsiteY1" fmla="*/ 201355 h 1115755"/>
              <a:gd name="connsiteX2" fmla="*/ 7021287 w 7173687"/>
              <a:gd name="connsiteY2" fmla="*/ 201355 h 1115755"/>
              <a:gd name="connsiteX3" fmla="*/ 7173687 w 7173687"/>
              <a:gd name="connsiteY3" fmla="*/ 16298 h 1115755"/>
              <a:gd name="connsiteX4" fmla="*/ 7173687 w 7173687"/>
              <a:gd name="connsiteY4" fmla="*/ 963355 h 1115755"/>
              <a:gd name="connsiteX5" fmla="*/ 7021287 w 7173687"/>
              <a:gd name="connsiteY5" fmla="*/ 1115755 h 1115755"/>
              <a:gd name="connsiteX6" fmla="*/ 152400 w 7173687"/>
              <a:gd name="connsiteY6" fmla="*/ 1115755 h 1115755"/>
              <a:gd name="connsiteX7" fmla="*/ 0 w 7173687"/>
              <a:gd name="connsiteY7" fmla="*/ 963355 h 1115755"/>
              <a:gd name="connsiteX8" fmla="*/ 0 w 7173687"/>
              <a:gd name="connsiteY8" fmla="*/ 353755 h 1115755"/>
              <a:gd name="connsiteX0" fmla="*/ 0 w 7173687"/>
              <a:gd name="connsiteY0" fmla="*/ 354000 h 1116000"/>
              <a:gd name="connsiteX1" fmla="*/ 152400 w 7173687"/>
              <a:gd name="connsiteY1" fmla="*/ 201600 h 1116000"/>
              <a:gd name="connsiteX2" fmla="*/ 6769706 w 7173687"/>
              <a:gd name="connsiteY2" fmla="*/ 196762 h 1116000"/>
              <a:gd name="connsiteX3" fmla="*/ 7173687 w 7173687"/>
              <a:gd name="connsiteY3" fmla="*/ 16543 h 1116000"/>
              <a:gd name="connsiteX4" fmla="*/ 7173687 w 7173687"/>
              <a:gd name="connsiteY4" fmla="*/ 963600 h 1116000"/>
              <a:gd name="connsiteX5" fmla="*/ 7021287 w 7173687"/>
              <a:gd name="connsiteY5" fmla="*/ 1116000 h 1116000"/>
              <a:gd name="connsiteX6" fmla="*/ 152400 w 7173687"/>
              <a:gd name="connsiteY6" fmla="*/ 1116000 h 1116000"/>
              <a:gd name="connsiteX7" fmla="*/ 0 w 7173687"/>
              <a:gd name="connsiteY7" fmla="*/ 963600 h 1116000"/>
              <a:gd name="connsiteX8" fmla="*/ 0 w 7173687"/>
              <a:gd name="connsiteY8" fmla="*/ 354000 h 1116000"/>
              <a:gd name="connsiteX0" fmla="*/ 0 w 7173687"/>
              <a:gd name="connsiteY0" fmla="*/ 354239 h 1116239"/>
              <a:gd name="connsiteX1" fmla="*/ 152400 w 7173687"/>
              <a:gd name="connsiteY1" fmla="*/ 201839 h 1116239"/>
              <a:gd name="connsiteX2" fmla="*/ 6769706 w 7173687"/>
              <a:gd name="connsiteY2" fmla="*/ 197001 h 1116239"/>
              <a:gd name="connsiteX3" fmla="*/ 7173687 w 7173687"/>
              <a:gd name="connsiteY3" fmla="*/ 16782 h 1116239"/>
              <a:gd name="connsiteX4" fmla="*/ 7173687 w 7173687"/>
              <a:gd name="connsiteY4" fmla="*/ 963839 h 1116239"/>
              <a:gd name="connsiteX5" fmla="*/ 7021287 w 7173687"/>
              <a:gd name="connsiteY5" fmla="*/ 1116239 h 1116239"/>
              <a:gd name="connsiteX6" fmla="*/ 152400 w 7173687"/>
              <a:gd name="connsiteY6" fmla="*/ 1116239 h 1116239"/>
              <a:gd name="connsiteX7" fmla="*/ 0 w 7173687"/>
              <a:gd name="connsiteY7" fmla="*/ 963839 h 1116239"/>
              <a:gd name="connsiteX8" fmla="*/ 0 w 7173687"/>
              <a:gd name="connsiteY8" fmla="*/ 354239 h 111623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7021287 w 7173687"/>
              <a:gd name="connsiteY5" fmla="*/ 1130019 h 1130019"/>
              <a:gd name="connsiteX6" fmla="*/ 152400 w 7173687"/>
              <a:gd name="connsiteY6" fmla="*/ 1130019 h 1130019"/>
              <a:gd name="connsiteX7" fmla="*/ 0 w 7173687"/>
              <a:gd name="connsiteY7" fmla="*/ 977619 h 1130019"/>
              <a:gd name="connsiteX8" fmla="*/ 0 w 7173687"/>
              <a:gd name="connsiteY8" fmla="*/ 368019 h 113001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6784220 w 7173687"/>
              <a:gd name="connsiteY5" fmla="*/ 1115505 h 1130019"/>
              <a:gd name="connsiteX6" fmla="*/ 152400 w 7173687"/>
              <a:gd name="connsiteY6" fmla="*/ 1130019 h 1130019"/>
              <a:gd name="connsiteX7" fmla="*/ 0 w 7173687"/>
              <a:gd name="connsiteY7" fmla="*/ 977619 h 1130019"/>
              <a:gd name="connsiteX8" fmla="*/ 0 w 7173687"/>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784220 w 7091998"/>
              <a:gd name="connsiteY5" fmla="*/ 1115505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72087 w 7091998"/>
              <a:gd name="connsiteY4" fmla="*/ 1006648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68106 w 7096492"/>
              <a:gd name="connsiteY5" fmla="*/ 1105829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79829 w 7096492"/>
              <a:gd name="connsiteY5" fmla="*/ 1117552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255 h 1128255"/>
              <a:gd name="connsiteX1" fmla="*/ 152400 w 7096492"/>
              <a:gd name="connsiteY1" fmla="*/ 213855 h 1128255"/>
              <a:gd name="connsiteX2" fmla="*/ 6769706 w 7096492"/>
              <a:gd name="connsiteY2" fmla="*/ 250048 h 1128255"/>
              <a:gd name="connsiteX3" fmla="*/ 7091439 w 7096492"/>
              <a:gd name="connsiteY3" fmla="*/ 14284 h 1128255"/>
              <a:gd name="connsiteX4" fmla="*/ 7096278 w 7096492"/>
              <a:gd name="connsiteY4" fmla="*/ 1000046 h 1128255"/>
              <a:gd name="connsiteX5" fmla="*/ 6679829 w 7096492"/>
              <a:gd name="connsiteY5" fmla="*/ 1115788 h 1128255"/>
              <a:gd name="connsiteX6" fmla="*/ 152400 w 7096492"/>
              <a:gd name="connsiteY6" fmla="*/ 1128255 h 1128255"/>
              <a:gd name="connsiteX7" fmla="*/ 0 w 7096492"/>
              <a:gd name="connsiteY7" fmla="*/ 975855 h 1128255"/>
              <a:gd name="connsiteX8" fmla="*/ 0 w 7096492"/>
              <a:gd name="connsiteY8" fmla="*/ 366255 h 1128255"/>
              <a:gd name="connsiteX0" fmla="*/ 0 w 7096492"/>
              <a:gd name="connsiteY0" fmla="*/ 366961 h 1128961"/>
              <a:gd name="connsiteX1" fmla="*/ 152400 w 7096492"/>
              <a:gd name="connsiteY1" fmla="*/ 214561 h 1128961"/>
              <a:gd name="connsiteX2" fmla="*/ 6769706 w 7096492"/>
              <a:gd name="connsiteY2" fmla="*/ 233169 h 1128961"/>
              <a:gd name="connsiteX3" fmla="*/ 7091439 w 7096492"/>
              <a:gd name="connsiteY3" fmla="*/ 14990 h 1128961"/>
              <a:gd name="connsiteX4" fmla="*/ 7096278 w 7096492"/>
              <a:gd name="connsiteY4" fmla="*/ 1000752 h 1128961"/>
              <a:gd name="connsiteX5" fmla="*/ 6679829 w 7096492"/>
              <a:gd name="connsiteY5" fmla="*/ 1116494 h 1128961"/>
              <a:gd name="connsiteX6" fmla="*/ 152400 w 7096492"/>
              <a:gd name="connsiteY6" fmla="*/ 1128961 h 1128961"/>
              <a:gd name="connsiteX7" fmla="*/ 0 w 7096492"/>
              <a:gd name="connsiteY7" fmla="*/ 976561 h 1128961"/>
              <a:gd name="connsiteX8" fmla="*/ 0 w 7096492"/>
              <a:gd name="connsiteY8" fmla="*/ 366961 h 112896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679829 w 7096492"/>
              <a:gd name="connsiteY5" fmla="*/ 1117274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703275 w 7096492"/>
              <a:gd name="connsiteY5" fmla="*/ 1128997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8019 h 1130019"/>
              <a:gd name="connsiteX1" fmla="*/ 152400 w 7096492"/>
              <a:gd name="connsiteY1" fmla="*/ 215619 h 1130019"/>
              <a:gd name="connsiteX2" fmla="*/ 6500075 w 7096492"/>
              <a:gd name="connsiteY2" fmla="*/ 210781 h 1130019"/>
              <a:gd name="connsiteX3" fmla="*/ 7091439 w 7096492"/>
              <a:gd name="connsiteY3" fmla="*/ 16048 h 1130019"/>
              <a:gd name="connsiteX4" fmla="*/ 7096278 w 7096492"/>
              <a:gd name="connsiteY4" fmla="*/ 1001810 h 1130019"/>
              <a:gd name="connsiteX5" fmla="*/ 6703275 w 7096492"/>
              <a:gd name="connsiteY5" fmla="*/ 1129275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034 h 1128034"/>
              <a:gd name="connsiteX1" fmla="*/ 152400 w 7096492"/>
              <a:gd name="connsiteY1" fmla="*/ 213634 h 1128034"/>
              <a:gd name="connsiteX2" fmla="*/ 6505937 w 7096492"/>
              <a:gd name="connsiteY2" fmla="*/ 255688 h 1128034"/>
              <a:gd name="connsiteX3" fmla="*/ 7091439 w 7096492"/>
              <a:gd name="connsiteY3" fmla="*/ 14063 h 1128034"/>
              <a:gd name="connsiteX4" fmla="*/ 7096278 w 7096492"/>
              <a:gd name="connsiteY4" fmla="*/ 999825 h 1128034"/>
              <a:gd name="connsiteX5" fmla="*/ 6703275 w 7096492"/>
              <a:gd name="connsiteY5" fmla="*/ 1127290 h 1128034"/>
              <a:gd name="connsiteX6" fmla="*/ 152400 w 7096492"/>
              <a:gd name="connsiteY6" fmla="*/ 1128034 h 1128034"/>
              <a:gd name="connsiteX7" fmla="*/ 0 w 7096492"/>
              <a:gd name="connsiteY7" fmla="*/ 975634 h 1128034"/>
              <a:gd name="connsiteX8" fmla="*/ 0 w 7096492"/>
              <a:gd name="connsiteY8" fmla="*/ 366034 h 1128034"/>
              <a:gd name="connsiteX0" fmla="*/ 0 w 7096492"/>
              <a:gd name="connsiteY0" fmla="*/ 366686 h 1128686"/>
              <a:gd name="connsiteX1" fmla="*/ 152400 w 7096492"/>
              <a:gd name="connsiteY1" fmla="*/ 214286 h 1128686"/>
              <a:gd name="connsiteX2" fmla="*/ 6505937 w 7096492"/>
              <a:gd name="connsiteY2" fmla="*/ 256340 h 1128686"/>
              <a:gd name="connsiteX3" fmla="*/ 7091439 w 7096492"/>
              <a:gd name="connsiteY3" fmla="*/ 14715 h 1128686"/>
              <a:gd name="connsiteX4" fmla="*/ 7096278 w 7096492"/>
              <a:gd name="connsiteY4" fmla="*/ 1000477 h 1128686"/>
              <a:gd name="connsiteX5" fmla="*/ 6703275 w 7096492"/>
              <a:gd name="connsiteY5" fmla="*/ 1127942 h 1128686"/>
              <a:gd name="connsiteX6" fmla="*/ 152400 w 7096492"/>
              <a:gd name="connsiteY6" fmla="*/ 1128686 h 1128686"/>
              <a:gd name="connsiteX7" fmla="*/ 0 w 7096492"/>
              <a:gd name="connsiteY7" fmla="*/ 976286 h 1128686"/>
              <a:gd name="connsiteX8" fmla="*/ 0 w 7096492"/>
              <a:gd name="connsiteY8" fmla="*/ 366686 h 1128686"/>
              <a:gd name="connsiteX0" fmla="*/ 0 w 7096492"/>
              <a:gd name="connsiteY0" fmla="*/ 367651 h 1129651"/>
              <a:gd name="connsiteX1" fmla="*/ 152400 w 7096492"/>
              <a:gd name="connsiteY1" fmla="*/ 215251 h 1129651"/>
              <a:gd name="connsiteX2" fmla="*/ 6505937 w 7096492"/>
              <a:gd name="connsiteY2" fmla="*/ 257305 h 1129651"/>
              <a:gd name="connsiteX3" fmla="*/ 7091439 w 7096492"/>
              <a:gd name="connsiteY3" fmla="*/ 15680 h 1129651"/>
              <a:gd name="connsiteX4" fmla="*/ 7096278 w 7096492"/>
              <a:gd name="connsiteY4" fmla="*/ 1001442 h 1129651"/>
              <a:gd name="connsiteX5" fmla="*/ 6703275 w 7096492"/>
              <a:gd name="connsiteY5" fmla="*/ 1128907 h 1129651"/>
              <a:gd name="connsiteX6" fmla="*/ 152400 w 7096492"/>
              <a:gd name="connsiteY6" fmla="*/ 1129651 h 1129651"/>
              <a:gd name="connsiteX7" fmla="*/ 0 w 7096492"/>
              <a:gd name="connsiteY7" fmla="*/ 977251 h 1129651"/>
              <a:gd name="connsiteX8" fmla="*/ 0 w 7096492"/>
              <a:gd name="connsiteY8" fmla="*/ 367651 h 1129651"/>
              <a:gd name="connsiteX0" fmla="*/ 0 w 7096492"/>
              <a:gd name="connsiteY0" fmla="*/ 366245 h 1128245"/>
              <a:gd name="connsiteX1" fmla="*/ 152400 w 7096492"/>
              <a:gd name="connsiteY1" fmla="*/ 213845 h 1128245"/>
              <a:gd name="connsiteX2" fmla="*/ 6505937 w 7096492"/>
              <a:gd name="connsiteY2" fmla="*/ 255899 h 1128245"/>
              <a:gd name="connsiteX3" fmla="*/ 7091439 w 7096492"/>
              <a:gd name="connsiteY3" fmla="*/ 14274 h 1128245"/>
              <a:gd name="connsiteX4" fmla="*/ 7096278 w 7096492"/>
              <a:gd name="connsiteY4" fmla="*/ 1000036 h 1128245"/>
              <a:gd name="connsiteX5" fmla="*/ 6703275 w 7096492"/>
              <a:gd name="connsiteY5" fmla="*/ 1127501 h 1128245"/>
              <a:gd name="connsiteX6" fmla="*/ 152400 w 7096492"/>
              <a:gd name="connsiteY6" fmla="*/ 1128245 h 1128245"/>
              <a:gd name="connsiteX7" fmla="*/ 0 w 7096492"/>
              <a:gd name="connsiteY7" fmla="*/ 975845 h 1128245"/>
              <a:gd name="connsiteX8" fmla="*/ 0 w 7096492"/>
              <a:gd name="connsiteY8" fmla="*/ 366245 h 1128245"/>
              <a:gd name="connsiteX0" fmla="*/ 0 w 7096492"/>
              <a:gd name="connsiteY0" fmla="*/ 365828 h 1127828"/>
              <a:gd name="connsiteX1" fmla="*/ 152400 w 7096492"/>
              <a:gd name="connsiteY1" fmla="*/ 213428 h 1127828"/>
              <a:gd name="connsiteX2" fmla="*/ 6505937 w 7096492"/>
              <a:gd name="connsiteY2" fmla="*/ 255482 h 1127828"/>
              <a:gd name="connsiteX3" fmla="*/ 7091439 w 7096492"/>
              <a:gd name="connsiteY3" fmla="*/ 13857 h 1127828"/>
              <a:gd name="connsiteX4" fmla="*/ 7096278 w 7096492"/>
              <a:gd name="connsiteY4" fmla="*/ 999619 h 1127828"/>
              <a:gd name="connsiteX5" fmla="*/ 6703275 w 7096492"/>
              <a:gd name="connsiteY5" fmla="*/ 1127084 h 1127828"/>
              <a:gd name="connsiteX6" fmla="*/ 152400 w 7096492"/>
              <a:gd name="connsiteY6" fmla="*/ 1127828 h 1127828"/>
              <a:gd name="connsiteX7" fmla="*/ 0 w 7096492"/>
              <a:gd name="connsiteY7" fmla="*/ 975428 h 1127828"/>
              <a:gd name="connsiteX8" fmla="*/ 0 w 7096492"/>
              <a:gd name="connsiteY8" fmla="*/ 365828 h 1127828"/>
              <a:gd name="connsiteX0" fmla="*/ 0 w 7096492"/>
              <a:gd name="connsiteY0" fmla="*/ 364705 h 1126705"/>
              <a:gd name="connsiteX1" fmla="*/ 152400 w 7096492"/>
              <a:gd name="connsiteY1" fmla="*/ 212305 h 1126705"/>
              <a:gd name="connsiteX2" fmla="*/ 6505937 w 7096492"/>
              <a:gd name="connsiteY2" fmla="*/ 254359 h 1126705"/>
              <a:gd name="connsiteX3" fmla="*/ 7091439 w 7096492"/>
              <a:gd name="connsiteY3" fmla="*/ 12734 h 1126705"/>
              <a:gd name="connsiteX4" fmla="*/ 7096278 w 7096492"/>
              <a:gd name="connsiteY4" fmla="*/ 998496 h 1126705"/>
              <a:gd name="connsiteX5" fmla="*/ 6703275 w 7096492"/>
              <a:gd name="connsiteY5" fmla="*/ 1125961 h 1126705"/>
              <a:gd name="connsiteX6" fmla="*/ 152400 w 7096492"/>
              <a:gd name="connsiteY6" fmla="*/ 1126705 h 1126705"/>
              <a:gd name="connsiteX7" fmla="*/ 0 w 7096492"/>
              <a:gd name="connsiteY7" fmla="*/ 974305 h 1126705"/>
              <a:gd name="connsiteX8" fmla="*/ 0 w 7096492"/>
              <a:gd name="connsiteY8" fmla="*/ 364705 h 1126705"/>
              <a:gd name="connsiteX0" fmla="*/ 0 w 7096492"/>
              <a:gd name="connsiteY0" fmla="*/ 364049 h 1126049"/>
              <a:gd name="connsiteX1" fmla="*/ 152400 w 7096492"/>
              <a:gd name="connsiteY1" fmla="*/ 211649 h 1126049"/>
              <a:gd name="connsiteX2" fmla="*/ 6505937 w 7096492"/>
              <a:gd name="connsiteY2" fmla="*/ 253703 h 1126049"/>
              <a:gd name="connsiteX3" fmla="*/ 7091439 w 7096492"/>
              <a:gd name="connsiteY3" fmla="*/ 12078 h 1126049"/>
              <a:gd name="connsiteX4" fmla="*/ 7096278 w 7096492"/>
              <a:gd name="connsiteY4" fmla="*/ 997840 h 1126049"/>
              <a:gd name="connsiteX5" fmla="*/ 6703275 w 7096492"/>
              <a:gd name="connsiteY5" fmla="*/ 1125305 h 1126049"/>
              <a:gd name="connsiteX6" fmla="*/ 152400 w 7096492"/>
              <a:gd name="connsiteY6" fmla="*/ 1126049 h 1126049"/>
              <a:gd name="connsiteX7" fmla="*/ 0 w 7096492"/>
              <a:gd name="connsiteY7" fmla="*/ 973649 h 1126049"/>
              <a:gd name="connsiteX8" fmla="*/ 0 w 7096492"/>
              <a:gd name="connsiteY8" fmla="*/ 364049 h 1126049"/>
              <a:gd name="connsiteX0" fmla="*/ 0 w 7096492"/>
              <a:gd name="connsiteY0" fmla="*/ 363316 h 1125316"/>
              <a:gd name="connsiteX1" fmla="*/ 152400 w 7096492"/>
              <a:gd name="connsiteY1" fmla="*/ 210916 h 1125316"/>
              <a:gd name="connsiteX2" fmla="*/ 6505937 w 7096492"/>
              <a:gd name="connsiteY2" fmla="*/ 252970 h 1125316"/>
              <a:gd name="connsiteX3" fmla="*/ 7091439 w 7096492"/>
              <a:gd name="connsiteY3" fmla="*/ 11345 h 1125316"/>
              <a:gd name="connsiteX4" fmla="*/ 7096278 w 7096492"/>
              <a:gd name="connsiteY4" fmla="*/ 997107 h 1125316"/>
              <a:gd name="connsiteX5" fmla="*/ 6703275 w 7096492"/>
              <a:gd name="connsiteY5" fmla="*/ 1124572 h 1125316"/>
              <a:gd name="connsiteX6" fmla="*/ 152400 w 7096492"/>
              <a:gd name="connsiteY6" fmla="*/ 1125316 h 1125316"/>
              <a:gd name="connsiteX7" fmla="*/ 0 w 7096492"/>
              <a:gd name="connsiteY7" fmla="*/ 972916 h 1125316"/>
              <a:gd name="connsiteX8" fmla="*/ 0 w 7096492"/>
              <a:gd name="connsiteY8" fmla="*/ 363316 h 1125316"/>
              <a:gd name="connsiteX0" fmla="*/ 0 w 7096492"/>
              <a:gd name="connsiteY0" fmla="*/ 366244 h 1128244"/>
              <a:gd name="connsiteX1" fmla="*/ 152400 w 7096492"/>
              <a:gd name="connsiteY1" fmla="*/ 213844 h 1128244"/>
              <a:gd name="connsiteX2" fmla="*/ 6505937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05937 w 7096492"/>
              <a:gd name="connsiteY2" fmla="*/ 250264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6707 h 1128707"/>
              <a:gd name="connsiteX1" fmla="*/ 152400 w 7096492"/>
              <a:gd name="connsiteY1" fmla="*/ 214307 h 1128707"/>
              <a:gd name="connsiteX2" fmla="*/ 6505937 w 7096492"/>
              <a:gd name="connsiteY2" fmla="*/ 244638 h 1128707"/>
              <a:gd name="connsiteX3" fmla="*/ 7091439 w 7096492"/>
              <a:gd name="connsiteY3" fmla="*/ 14736 h 1128707"/>
              <a:gd name="connsiteX4" fmla="*/ 7096278 w 7096492"/>
              <a:gd name="connsiteY4" fmla="*/ 1000498 h 1128707"/>
              <a:gd name="connsiteX5" fmla="*/ 6703275 w 7096492"/>
              <a:gd name="connsiteY5" fmla="*/ 1127963 h 1128707"/>
              <a:gd name="connsiteX6" fmla="*/ 152400 w 7096492"/>
              <a:gd name="connsiteY6" fmla="*/ 1128707 h 1128707"/>
              <a:gd name="connsiteX7" fmla="*/ 0 w 7096492"/>
              <a:gd name="connsiteY7" fmla="*/ 976307 h 1128707"/>
              <a:gd name="connsiteX8" fmla="*/ 0 w 7096492"/>
              <a:gd name="connsiteY8" fmla="*/ 366707 h 1128707"/>
              <a:gd name="connsiteX0" fmla="*/ 0 w 7096492"/>
              <a:gd name="connsiteY0" fmla="*/ 367200 h 1129200"/>
              <a:gd name="connsiteX1" fmla="*/ 152400 w 7096492"/>
              <a:gd name="connsiteY1" fmla="*/ 214800 h 1129200"/>
              <a:gd name="connsiteX2" fmla="*/ 6505937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591 h 1130591"/>
              <a:gd name="connsiteX1" fmla="*/ 152400 w 7096492"/>
              <a:gd name="connsiteY1" fmla="*/ 216191 h 1130591"/>
              <a:gd name="connsiteX2" fmla="*/ 6505937 w 7096492"/>
              <a:gd name="connsiteY2" fmla="*/ 205492 h 1130591"/>
              <a:gd name="connsiteX3" fmla="*/ 7091439 w 7096492"/>
              <a:gd name="connsiteY3" fmla="*/ 16620 h 1130591"/>
              <a:gd name="connsiteX4" fmla="*/ 7096278 w 7096492"/>
              <a:gd name="connsiteY4" fmla="*/ 1002382 h 1130591"/>
              <a:gd name="connsiteX5" fmla="*/ 6703275 w 7096492"/>
              <a:gd name="connsiteY5" fmla="*/ 1129847 h 1130591"/>
              <a:gd name="connsiteX6" fmla="*/ 152400 w 7096492"/>
              <a:gd name="connsiteY6" fmla="*/ 1130591 h 1130591"/>
              <a:gd name="connsiteX7" fmla="*/ 0 w 7096492"/>
              <a:gd name="connsiteY7" fmla="*/ 978191 h 1130591"/>
              <a:gd name="connsiteX8" fmla="*/ 0 w 7096492"/>
              <a:gd name="connsiteY8" fmla="*/ 368591 h 1130591"/>
              <a:gd name="connsiteX0" fmla="*/ 0 w 7096492"/>
              <a:gd name="connsiteY0" fmla="*/ 366025 h 1128025"/>
              <a:gd name="connsiteX1" fmla="*/ 152400 w 7096492"/>
              <a:gd name="connsiteY1" fmla="*/ 213625 h 1128025"/>
              <a:gd name="connsiteX2" fmla="*/ 6523522 w 7096492"/>
              <a:gd name="connsiteY2" fmla="*/ 261541 h 1128025"/>
              <a:gd name="connsiteX3" fmla="*/ 7091439 w 7096492"/>
              <a:gd name="connsiteY3" fmla="*/ 14054 h 1128025"/>
              <a:gd name="connsiteX4" fmla="*/ 7096278 w 7096492"/>
              <a:gd name="connsiteY4" fmla="*/ 999816 h 1128025"/>
              <a:gd name="connsiteX5" fmla="*/ 6703275 w 7096492"/>
              <a:gd name="connsiteY5" fmla="*/ 1127281 h 1128025"/>
              <a:gd name="connsiteX6" fmla="*/ 152400 w 7096492"/>
              <a:gd name="connsiteY6" fmla="*/ 1128025 h 1128025"/>
              <a:gd name="connsiteX7" fmla="*/ 0 w 7096492"/>
              <a:gd name="connsiteY7" fmla="*/ 975625 h 1128025"/>
              <a:gd name="connsiteX8" fmla="*/ 0 w 7096492"/>
              <a:gd name="connsiteY8" fmla="*/ 366025 h 1128025"/>
              <a:gd name="connsiteX0" fmla="*/ 0 w 7096492"/>
              <a:gd name="connsiteY0" fmla="*/ 366244 h 1128244"/>
              <a:gd name="connsiteX1" fmla="*/ 152400 w 7096492"/>
              <a:gd name="connsiteY1" fmla="*/ 213844 h 1128244"/>
              <a:gd name="connsiteX2" fmla="*/ 6523522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23522 w 7096492"/>
              <a:gd name="connsiteY2" fmla="*/ 250265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7200 h 1129200"/>
              <a:gd name="connsiteX1" fmla="*/ 152400 w 7096492"/>
              <a:gd name="connsiteY1" fmla="*/ 214800 h 1129200"/>
              <a:gd name="connsiteX2" fmla="*/ 6523522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006 h 1130006"/>
              <a:gd name="connsiteX1" fmla="*/ 152400 w 7096492"/>
              <a:gd name="connsiteY1" fmla="*/ 215606 h 1130006"/>
              <a:gd name="connsiteX2" fmla="*/ 6529384 w 7096492"/>
              <a:gd name="connsiteY2" fmla="*/ 216630 h 1130006"/>
              <a:gd name="connsiteX3" fmla="*/ 7091439 w 7096492"/>
              <a:gd name="connsiteY3" fmla="*/ 16035 h 1130006"/>
              <a:gd name="connsiteX4" fmla="*/ 7096278 w 7096492"/>
              <a:gd name="connsiteY4" fmla="*/ 1001797 h 1130006"/>
              <a:gd name="connsiteX5" fmla="*/ 6703275 w 7096492"/>
              <a:gd name="connsiteY5" fmla="*/ 1129262 h 1130006"/>
              <a:gd name="connsiteX6" fmla="*/ 152400 w 7096492"/>
              <a:gd name="connsiteY6" fmla="*/ 1130006 h 1130006"/>
              <a:gd name="connsiteX7" fmla="*/ 0 w 7096492"/>
              <a:gd name="connsiteY7" fmla="*/ 977606 h 1130006"/>
              <a:gd name="connsiteX8" fmla="*/ 0 w 7096492"/>
              <a:gd name="connsiteY8" fmla="*/ 368006 h 11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492" h="1130006">
                <a:moveTo>
                  <a:pt x="0" y="368006"/>
                </a:moveTo>
                <a:cubicBezTo>
                  <a:pt x="0" y="283838"/>
                  <a:pt x="68232" y="215606"/>
                  <a:pt x="152400" y="215606"/>
                </a:cubicBezTo>
                <a:lnTo>
                  <a:pt x="6529384" y="216630"/>
                </a:lnTo>
                <a:cubicBezTo>
                  <a:pt x="7172725" y="205930"/>
                  <a:pt x="7091439" y="-68133"/>
                  <a:pt x="7091439" y="16035"/>
                </a:cubicBezTo>
                <a:cubicBezTo>
                  <a:pt x="7089826" y="367200"/>
                  <a:pt x="7097891" y="650632"/>
                  <a:pt x="7096278" y="1001797"/>
                </a:cubicBezTo>
                <a:cubicBezTo>
                  <a:pt x="7096278" y="1085965"/>
                  <a:pt x="6787443" y="1129262"/>
                  <a:pt x="6703275" y="1129262"/>
                </a:cubicBezTo>
                <a:lnTo>
                  <a:pt x="152400" y="1130006"/>
                </a:lnTo>
                <a:cubicBezTo>
                  <a:pt x="68232" y="1130006"/>
                  <a:pt x="0" y="1061774"/>
                  <a:pt x="0" y="977606"/>
                </a:cubicBezTo>
                <a:lnTo>
                  <a:pt x="0" y="368006"/>
                </a:lnTo>
                <a:close/>
              </a:path>
            </a:pathLst>
          </a:custGeom>
          <a:gradFill flip="none" rotWithShape="1">
            <a:gsLst>
              <a:gs pos="0">
                <a:schemeClr val="accent5">
                  <a:lumMod val="50000"/>
                </a:schemeClr>
              </a:gs>
              <a:gs pos="8000">
                <a:srgbClr val="E9DC06"/>
              </a:gs>
              <a:gs pos="52000">
                <a:srgbClr val="FEFE00"/>
              </a:gs>
              <a:gs pos="18000">
                <a:srgbClr val="FFFF00"/>
              </a:gs>
              <a:gs pos="100000">
                <a:schemeClr val="accent5">
                  <a:lumMod val="75000"/>
                </a:schemeClr>
              </a:gs>
              <a:gs pos="86000">
                <a:srgbClr val="FFFF00"/>
              </a:gs>
            </a:gsLst>
            <a:lin ang="10800000" scaled="0"/>
            <a:tileRect/>
          </a:gradFill>
          <a:effectLst>
            <a:outerShdw blurRad="57150" dist="19050" dir="5400000" algn="ctr" rotWithShape="0">
              <a:srgbClr val="000000">
                <a:alpha val="63000"/>
              </a:srgbClr>
            </a:outerShdw>
            <a:softEdge rad="1270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sp>
        <p:nvSpPr>
          <p:cNvPr id="9" name="Rectángulo 8">
            <a:extLst>
              <a:ext uri="{FF2B5EF4-FFF2-40B4-BE49-F238E27FC236}">
                <a16:creationId xmlns:a16="http://schemas.microsoft.com/office/drawing/2014/main" id="{7F62E583-BB9F-49BA-8B1F-05821A6C527E}"/>
              </a:ext>
            </a:extLst>
          </p:cNvPr>
          <p:cNvSpPr/>
          <p:nvPr/>
        </p:nvSpPr>
        <p:spPr>
          <a:xfrm>
            <a:off x="2704671" y="241425"/>
            <a:ext cx="6804427" cy="523220"/>
          </a:xfrm>
          <a:prstGeom prst="rect">
            <a:avLst/>
          </a:prstGeom>
          <a:noFill/>
        </p:spPr>
        <p:txBody>
          <a:bodyPr wrap="none" lIns="91440" tIns="45720" rIns="91440" bIns="45720">
            <a:spAutoFit/>
          </a:bodyPr>
          <a:lstStyle/>
          <a:p>
            <a:pPr algn="ctr"/>
            <a:r>
              <a:rPr lang="es-ES" sz="2800" b="1" cap="none" spc="50"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SEGURIDAD CIUDADANA Y HUMANA</a:t>
            </a:r>
          </a:p>
        </p:txBody>
      </p:sp>
      <p:sp>
        <p:nvSpPr>
          <p:cNvPr id="13" name="CuadroTexto 12">
            <a:extLst>
              <a:ext uri="{FF2B5EF4-FFF2-40B4-BE49-F238E27FC236}">
                <a16:creationId xmlns:a16="http://schemas.microsoft.com/office/drawing/2014/main" id="{3A1D32F3-DF3F-485F-A82F-BDB84E1050CA}"/>
              </a:ext>
            </a:extLst>
          </p:cNvPr>
          <p:cNvSpPr txBox="1"/>
          <p:nvPr/>
        </p:nvSpPr>
        <p:spPr>
          <a:xfrm>
            <a:off x="3270662" y="988350"/>
            <a:ext cx="5475515" cy="584775"/>
          </a:xfrm>
          <a:prstGeom prst="rect">
            <a:avLst/>
          </a:prstGeom>
          <a:solidFill>
            <a:schemeClr val="tx2">
              <a:lumMod val="20000"/>
              <a:lumOff val="80000"/>
              <a:alpha val="31000"/>
            </a:schemeClr>
          </a:solidFill>
        </p:spPr>
        <p:txBody>
          <a:bodyPr wrap="square">
            <a:spAutoFit/>
          </a:bodyPr>
          <a:lstStyle/>
          <a:p>
            <a:pPr algn="ctr"/>
            <a:r>
              <a:rPr lang="es-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EJECUCIÓN DE PLANES</a:t>
            </a:r>
          </a:p>
        </p:txBody>
      </p:sp>
      <p:sp>
        <p:nvSpPr>
          <p:cNvPr id="22" name="CuadroTexto 21">
            <a:extLst>
              <a:ext uri="{FF2B5EF4-FFF2-40B4-BE49-F238E27FC236}">
                <a16:creationId xmlns:a16="http://schemas.microsoft.com/office/drawing/2014/main" id="{50392ADC-18B6-4ADB-93C4-B3D44ECCB4FF}"/>
              </a:ext>
            </a:extLst>
          </p:cNvPr>
          <p:cNvSpPr txBox="1"/>
          <p:nvPr/>
        </p:nvSpPr>
        <p:spPr>
          <a:xfrm>
            <a:off x="6244490" y="1779247"/>
            <a:ext cx="5475515" cy="830997"/>
          </a:xfrm>
          <a:prstGeom prst="rect">
            <a:avLst/>
          </a:prstGeom>
          <a:noFill/>
        </p:spPr>
        <p:txBody>
          <a:bodyPr wrap="square" rtlCol="0">
            <a:spAutoFit/>
          </a:bodyPr>
          <a:lstStyle>
            <a:defPPr>
              <a:defRPr lang="en-US"/>
            </a:defPPr>
            <a:lvl1pPr algn="just">
              <a:defRPr sz="1700" b="1">
                <a:latin typeface="Arial" panose="020B0604020202020204" pitchFamily="34" charset="0"/>
                <a:cs typeface="Arial" panose="020B0604020202020204" pitchFamily="34" charset="0"/>
              </a:defRPr>
            </a:lvl1pPr>
          </a:lstStyle>
          <a:p>
            <a:r>
              <a:rPr lang="es-NI" sz="1600" dirty="0"/>
              <a:t>Se restablecieron </a:t>
            </a:r>
            <a:r>
              <a:rPr lang="es-NI" sz="1600" dirty="0">
                <a:solidFill>
                  <a:srgbClr val="FFFF00"/>
                </a:solidFill>
              </a:rPr>
              <a:t>264 luminarias </a:t>
            </a:r>
            <a:r>
              <a:rPr lang="es-NI" sz="1600" dirty="0"/>
              <a:t>en el departamento de Managua, Distritos 2, 5 y 10 (municipio de Ciudad Sandino).</a:t>
            </a:r>
            <a:endParaRPr lang="es-US" sz="1600" dirty="0"/>
          </a:p>
        </p:txBody>
      </p:sp>
      <p:sp>
        <p:nvSpPr>
          <p:cNvPr id="2" name="Rectángulo 1"/>
          <p:cNvSpPr/>
          <p:nvPr/>
        </p:nvSpPr>
        <p:spPr>
          <a:xfrm>
            <a:off x="6305729" y="3892611"/>
            <a:ext cx="5546964" cy="830997"/>
          </a:xfrm>
          <a:prstGeom prst="rect">
            <a:avLst/>
          </a:prstGeom>
        </p:spPr>
        <p:txBody>
          <a:bodyPr wrap="square">
            <a:spAutoFit/>
          </a:bodyPr>
          <a:lstStyle/>
          <a:p>
            <a:pPr algn="just"/>
            <a:r>
              <a:rPr lang="es-NI" sz="1600" b="1" dirty="0">
                <a:latin typeface="Arial" panose="020B0604020202020204" pitchFamily="34" charset="0"/>
                <a:cs typeface="Arial" panose="020B0604020202020204" pitchFamily="34" charset="0"/>
              </a:rPr>
              <a:t>Cobertura y protección policial a la entrega y traslado de 149 camiones con destino a los departamentos de Estelí, Madriz, Jinotega, Chinandega y Masaya.</a:t>
            </a:r>
            <a:endParaRPr lang="es-US" sz="1600" dirty="0"/>
          </a:p>
        </p:txBody>
      </p:sp>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078" y="126101"/>
            <a:ext cx="834155" cy="753867"/>
          </a:xfrm>
          <a:prstGeom prst="rect">
            <a:avLst/>
          </a:prstGeom>
        </p:spPr>
      </p:pic>
      <p:sp>
        <p:nvSpPr>
          <p:cNvPr id="17" name="CuadroTexto 16">
            <a:extLst>
              <a:ext uri="{FF2B5EF4-FFF2-40B4-BE49-F238E27FC236}">
                <a16:creationId xmlns:a16="http://schemas.microsoft.com/office/drawing/2014/main" id="{070BB08C-B5C7-4D73-890C-1915BA67FA96}"/>
              </a:ext>
            </a:extLst>
          </p:cNvPr>
          <p:cNvSpPr txBox="1"/>
          <p:nvPr/>
        </p:nvSpPr>
        <p:spPr>
          <a:xfrm>
            <a:off x="6228091" y="2796466"/>
            <a:ext cx="5546964" cy="1077218"/>
          </a:xfrm>
          <a:prstGeom prst="rect">
            <a:avLst/>
          </a:prstGeom>
          <a:noFill/>
        </p:spPr>
        <p:txBody>
          <a:bodyPr wrap="square" rtlCol="0">
            <a:spAutoFit/>
          </a:bodyPr>
          <a:lstStyle/>
          <a:p>
            <a:pPr algn="just"/>
            <a:r>
              <a:rPr lang="es-NI" sz="1600" b="1" dirty="0">
                <a:latin typeface="Arial" panose="020B0604020202020204" pitchFamily="34" charset="0"/>
                <a:cs typeface="Arial" panose="020B0604020202020204" pitchFamily="34" charset="0"/>
              </a:rPr>
              <a:t>En coordinación con el Ministerio de Educación se brindó protección y resguardo a la Distribución del Bono Escolar para </a:t>
            </a:r>
            <a:r>
              <a:rPr lang="es-NI" sz="1600" b="1" dirty="0" err="1">
                <a:latin typeface="Arial" panose="020B0604020202020204" pitchFamily="34" charset="0"/>
                <a:cs typeface="Arial" panose="020B0604020202020204" pitchFamily="34" charset="0"/>
              </a:rPr>
              <a:t>niñ@s</a:t>
            </a:r>
            <a:r>
              <a:rPr lang="es-NI" sz="1600" b="1" dirty="0">
                <a:latin typeface="Arial" panose="020B0604020202020204" pitchFamily="34" charset="0"/>
                <a:cs typeface="Arial" panose="020B0604020202020204" pitchFamily="34" charset="0"/>
              </a:rPr>
              <a:t> de preescolar, primero y segundo grado a nivel nacional.</a:t>
            </a:r>
          </a:p>
        </p:txBody>
      </p:sp>
      <p:sp>
        <p:nvSpPr>
          <p:cNvPr id="19" name="Flecha: a la derecha 17">
            <a:extLst>
              <a:ext uri="{FF2B5EF4-FFF2-40B4-BE49-F238E27FC236}">
                <a16:creationId xmlns:a16="http://schemas.microsoft.com/office/drawing/2014/main" id="{BABA2D1F-D7B9-4131-BFE7-CFEEBD5F67FF}"/>
              </a:ext>
            </a:extLst>
          </p:cNvPr>
          <p:cNvSpPr/>
          <p:nvPr/>
        </p:nvSpPr>
        <p:spPr>
          <a:xfrm>
            <a:off x="5053356" y="2978013"/>
            <a:ext cx="1252373" cy="58477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sp>
        <p:nvSpPr>
          <p:cNvPr id="20" name="Flecha: a la derecha 17">
            <a:extLst>
              <a:ext uri="{FF2B5EF4-FFF2-40B4-BE49-F238E27FC236}">
                <a16:creationId xmlns:a16="http://schemas.microsoft.com/office/drawing/2014/main" id="{BABA2D1F-D7B9-4131-BFE7-CFEEBD5F67FF}"/>
              </a:ext>
            </a:extLst>
          </p:cNvPr>
          <p:cNvSpPr/>
          <p:nvPr/>
        </p:nvSpPr>
        <p:spPr>
          <a:xfrm>
            <a:off x="5056403" y="1934916"/>
            <a:ext cx="1252373" cy="58477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sp>
        <p:nvSpPr>
          <p:cNvPr id="21" name="Flecha: a la derecha 18">
            <a:extLst>
              <a:ext uri="{FF2B5EF4-FFF2-40B4-BE49-F238E27FC236}">
                <a16:creationId xmlns:a16="http://schemas.microsoft.com/office/drawing/2014/main" id="{21637576-A98A-403C-A5F8-667D5D9D497C}"/>
              </a:ext>
            </a:extLst>
          </p:cNvPr>
          <p:cNvSpPr/>
          <p:nvPr/>
        </p:nvSpPr>
        <p:spPr>
          <a:xfrm>
            <a:off x="5057054" y="4260834"/>
            <a:ext cx="1230745" cy="58477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grpSp>
        <p:nvGrpSpPr>
          <p:cNvPr id="10" name="Grupo 9"/>
          <p:cNvGrpSpPr/>
          <p:nvPr/>
        </p:nvGrpSpPr>
        <p:grpSpPr>
          <a:xfrm>
            <a:off x="147385" y="1645203"/>
            <a:ext cx="4909018" cy="4710773"/>
            <a:chOff x="147385" y="1645203"/>
            <a:chExt cx="4873189" cy="4392825"/>
          </a:xfrm>
        </p:grpSpPr>
        <p:graphicFrame>
          <p:nvGraphicFramePr>
            <p:cNvPr id="7" name="Diagrama 6">
              <a:extLst>
                <a:ext uri="{FF2B5EF4-FFF2-40B4-BE49-F238E27FC236}">
                  <a16:creationId xmlns:a16="http://schemas.microsoft.com/office/drawing/2014/main" id="{5273FB40-A966-4CD2-960E-3081CCB5044C}"/>
                </a:ext>
              </a:extLst>
            </p:cNvPr>
            <p:cNvGraphicFramePr/>
            <p:nvPr>
              <p:extLst>
                <p:ext uri="{D42A27DB-BD31-4B8C-83A1-F6EECF244321}">
                  <p14:modId xmlns:p14="http://schemas.microsoft.com/office/powerpoint/2010/main" val="3745228553"/>
                </p:ext>
              </p:extLst>
            </p:nvPr>
          </p:nvGraphicFramePr>
          <p:xfrm>
            <a:off x="147385" y="1889070"/>
            <a:ext cx="4873189" cy="414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215661" y="1645203"/>
              <a:ext cx="1026544" cy="11128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198409" y="2786839"/>
              <a:ext cx="1043796" cy="11128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p:cNvSpPr/>
            <p:nvPr/>
          </p:nvSpPr>
          <p:spPr>
            <a:xfrm>
              <a:off x="198409" y="3950468"/>
              <a:ext cx="1043796" cy="10269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5" name="Rectángulo 24"/>
          <p:cNvSpPr/>
          <p:nvPr/>
        </p:nvSpPr>
        <p:spPr>
          <a:xfrm>
            <a:off x="180855" y="5229082"/>
            <a:ext cx="1043796" cy="9852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6308776" y="4884042"/>
            <a:ext cx="5657582" cy="1815882"/>
          </a:xfrm>
          <a:prstGeom prst="rect">
            <a:avLst/>
          </a:prstGeom>
        </p:spPr>
        <p:txBody>
          <a:bodyPr wrap="square">
            <a:spAutoFit/>
          </a:bodyPr>
          <a:lstStyle/>
          <a:p>
            <a:pPr algn="just"/>
            <a:r>
              <a:rPr lang="es-NI" sz="1600" b="1" dirty="0">
                <a:latin typeface="Arial" panose="020B0604020202020204" pitchFamily="34" charset="0"/>
                <a:cs typeface="Arial" panose="020B0604020202020204" pitchFamily="34" charset="0"/>
              </a:rPr>
              <a:t>Nos preparamos para este próximo lunes 27 de enero, el inicio del «Ciclo Escolar 2025, EN MÁS VICTORIAS EDUCATIVAS, MÁS VICTORIAS HACIA EL FUTURO», con el 100 por ciento de las fuerzas, se brindará seguridad y tranquilidad a la entrada y salida, para la prevención de accidentes de tránsito, en los centros educativos priorizados de todo el país.</a:t>
            </a:r>
          </a:p>
        </p:txBody>
      </p:sp>
      <p:sp>
        <p:nvSpPr>
          <p:cNvPr id="26" name="Flecha: a la derecha 18">
            <a:extLst>
              <a:ext uri="{FF2B5EF4-FFF2-40B4-BE49-F238E27FC236}">
                <a16:creationId xmlns:a16="http://schemas.microsoft.com/office/drawing/2014/main" id="{21637576-A98A-403C-A5F8-667D5D9D497C}"/>
              </a:ext>
            </a:extLst>
          </p:cNvPr>
          <p:cNvSpPr/>
          <p:nvPr/>
        </p:nvSpPr>
        <p:spPr>
          <a:xfrm>
            <a:off x="5060102" y="5441783"/>
            <a:ext cx="1230745" cy="58477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spTree>
    <p:extLst>
      <p:ext uri="{BB962C8B-B14F-4D97-AF65-F5344CB8AC3E}">
        <p14:creationId xmlns:p14="http://schemas.microsoft.com/office/powerpoint/2010/main" val="10252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rgbClr val="001848"/>
            </a:gs>
            <a:gs pos="98000">
              <a:srgbClr val="001848"/>
            </a:gs>
            <a:gs pos="80000">
              <a:srgbClr val="008BC7"/>
            </a:gs>
            <a:gs pos="83000">
              <a:srgbClr val="00B0F0">
                <a:lumMod val="10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Diagrama de flujo: proceso alternativo 7">
            <a:extLst>
              <a:ext uri="{FF2B5EF4-FFF2-40B4-BE49-F238E27FC236}">
                <a16:creationId xmlns:a16="http://schemas.microsoft.com/office/drawing/2014/main" id="{03C8573B-0563-4CEB-BCF9-DF3623354C44}"/>
              </a:ext>
            </a:extLst>
          </p:cNvPr>
          <p:cNvSpPr/>
          <p:nvPr/>
        </p:nvSpPr>
        <p:spPr>
          <a:xfrm>
            <a:off x="2256639" y="-2999"/>
            <a:ext cx="8363823" cy="974001"/>
          </a:xfrm>
          <a:custGeom>
            <a:avLst/>
            <a:gdLst>
              <a:gd name="connsiteX0" fmla="*/ 0 w 7173687"/>
              <a:gd name="connsiteY0" fmla="*/ 152400 h 914400"/>
              <a:gd name="connsiteX1" fmla="*/ 152400 w 7173687"/>
              <a:gd name="connsiteY1" fmla="*/ 0 h 914400"/>
              <a:gd name="connsiteX2" fmla="*/ 7021287 w 7173687"/>
              <a:gd name="connsiteY2" fmla="*/ 0 h 914400"/>
              <a:gd name="connsiteX3" fmla="*/ 7173687 w 7173687"/>
              <a:gd name="connsiteY3" fmla="*/ 152400 h 914400"/>
              <a:gd name="connsiteX4" fmla="*/ 7173687 w 7173687"/>
              <a:gd name="connsiteY4" fmla="*/ 762000 h 914400"/>
              <a:gd name="connsiteX5" fmla="*/ 7021287 w 7173687"/>
              <a:gd name="connsiteY5" fmla="*/ 914400 h 914400"/>
              <a:gd name="connsiteX6" fmla="*/ 152400 w 7173687"/>
              <a:gd name="connsiteY6" fmla="*/ 914400 h 914400"/>
              <a:gd name="connsiteX7" fmla="*/ 0 w 7173687"/>
              <a:gd name="connsiteY7" fmla="*/ 762000 h 914400"/>
              <a:gd name="connsiteX8" fmla="*/ 0 w 7173687"/>
              <a:gd name="connsiteY8" fmla="*/ 152400 h 914400"/>
              <a:gd name="connsiteX0" fmla="*/ 0 w 7173687"/>
              <a:gd name="connsiteY0" fmla="*/ 353755 h 1115755"/>
              <a:gd name="connsiteX1" fmla="*/ 152400 w 7173687"/>
              <a:gd name="connsiteY1" fmla="*/ 201355 h 1115755"/>
              <a:gd name="connsiteX2" fmla="*/ 7021287 w 7173687"/>
              <a:gd name="connsiteY2" fmla="*/ 201355 h 1115755"/>
              <a:gd name="connsiteX3" fmla="*/ 7173687 w 7173687"/>
              <a:gd name="connsiteY3" fmla="*/ 16298 h 1115755"/>
              <a:gd name="connsiteX4" fmla="*/ 7173687 w 7173687"/>
              <a:gd name="connsiteY4" fmla="*/ 963355 h 1115755"/>
              <a:gd name="connsiteX5" fmla="*/ 7021287 w 7173687"/>
              <a:gd name="connsiteY5" fmla="*/ 1115755 h 1115755"/>
              <a:gd name="connsiteX6" fmla="*/ 152400 w 7173687"/>
              <a:gd name="connsiteY6" fmla="*/ 1115755 h 1115755"/>
              <a:gd name="connsiteX7" fmla="*/ 0 w 7173687"/>
              <a:gd name="connsiteY7" fmla="*/ 963355 h 1115755"/>
              <a:gd name="connsiteX8" fmla="*/ 0 w 7173687"/>
              <a:gd name="connsiteY8" fmla="*/ 353755 h 1115755"/>
              <a:gd name="connsiteX0" fmla="*/ 0 w 7173687"/>
              <a:gd name="connsiteY0" fmla="*/ 354000 h 1116000"/>
              <a:gd name="connsiteX1" fmla="*/ 152400 w 7173687"/>
              <a:gd name="connsiteY1" fmla="*/ 201600 h 1116000"/>
              <a:gd name="connsiteX2" fmla="*/ 6769706 w 7173687"/>
              <a:gd name="connsiteY2" fmla="*/ 196762 h 1116000"/>
              <a:gd name="connsiteX3" fmla="*/ 7173687 w 7173687"/>
              <a:gd name="connsiteY3" fmla="*/ 16543 h 1116000"/>
              <a:gd name="connsiteX4" fmla="*/ 7173687 w 7173687"/>
              <a:gd name="connsiteY4" fmla="*/ 963600 h 1116000"/>
              <a:gd name="connsiteX5" fmla="*/ 7021287 w 7173687"/>
              <a:gd name="connsiteY5" fmla="*/ 1116000 h 1116000"/>
              <a:gd name="connsiteX6" fmla="*/ 152400 w 7173687"/>
              <a:gd name="connsiteY6" fmla="*/ 1116000 h 1116000"/>
              <a:gd name="connsiteX7" fmla="*/ 0 w 7173687"/>
              <a:gd name="connsiteY7" fmla="*/ 963600 h 1116000"/>
              <a:gd name="connsiteX8" fmla="*/ 0 w 7173687"/>
              <a:gd name="connsiteY8" fmla="*/ 354000 h 1116000"/>
              <a:gd name="connsiteX0" fmla="*/ 0 w 7173687"/>
              <a:gd name="connsiteY0" fmla="*/ 354239 h 1116239"/>
              <a:gd name="connsiteX1" fmla="*/ 152400 w 7173687"/>
              <a:gd name="connsiteY1" fmla="*/ 201839 h 1116239"/>
              <a:gd name="connsiteX2" fmla="*/ 6769706 w 7173687"/>
              <a:gd name="connsiteY2" fmla="*/ 197001 h 1116239"/>
              <a:gd name="connsiteX3" fmla="*/ 7173687 w 7173687"/>
              <a:gd name="connsiteY3" fmla="*/ 16782 h 1116239"/>
              <a:gd name="connsiteX4" fmla="*/ 7173687 w 7173687"/>
              <a:gd name="connsiteY4" fmla="*/ 963839 h 1116239"/>
              <a:gd name="connsiteX5" fmla="*/ 7021287 w 7173687"/>
              <a:gd name="connsiteY5" fmla="*/ 1116239 h 1116239"/>
              <a:gd name="connsiteX6" fmla="*/ 152400 w 7173687"/>
              <a:gd name="connsiteY6" fmla="*/ 1116239 h 1116239"/>
              <a:gd name="connsiteX7" fmla="*/ 0 w 7173687"/>
              <a:gd name="connsiteY7" fmla="*/ 963839 h 1116239"/>
              <a:gd name="connsiteX8" fmla="*/ 0 w 7173687"/>
              <a:gd name="connsiteY8" fmla="*/ 354239 h 111623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7021287 w 7173687"/>
              <a:gd name="connsiteY5" fmla="*/ 1130019 h 1130019"/>
              <a:gd name="connsiteX6" fmla="*/ 152400 w 7173687"/>
              <a:gd name="connsiteY6" fmla="*/ 1130019 h 1130019"/>
              <a:gd name="connsiteX7" fmla="*/ 0 w 7173687"/>
              <a:gd name="connsiteY7" fmla="*/ 977619 h 1130019"/>
              <a:gd name="connsiteX8" fmla="*/ 0 w 7173687"/>
              <a:gd name="connsiteY8" fmla="*/ 368019 h 113001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6784220 w 7173687"/>
              <a:gd name="connsiteY5" fmla="*/ 1115505 h 1130019"/>
              <a:gd name="connsiteX6" fmla="*/ 152400 w 7173687"/>
              <a:gd name="connsiteY6" fmla="*/ 1130019 h 1130019"/>
              <a:gd name="connsiteX7" fmla="*/ 0 w 7173687"/>
              <a:gd name="connsiteY7" fmla="*/ 977619 h 1130019"/>
              <a:gd name="connsiteX8" fmla="*/ 0 w 7173687"/>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784220 w 7091998"/>
              <a:gd name="connsiteY5" fmla="*/ 1115505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72087 w 7091998"/>
              <a:gd name="connsiteY4" fmla="*/ 1006648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68106 w 7096492"/>
              <a:gd name="connsiteY5" fmla="*/ 1105829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79829 w 7096492"/>
              <a:gd name="connsiteY5" fmla="*/ 1117552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255 h 1128255"/>
              <a:gd name="connsiteX1" fmla="*/ 152400 w 7096492"/>
              <a:gd name="connsiteY1" fmla="*/ 213855 h 1128255"/>
              <a:gd name="connsiteX2" fmla="*/ 6769706 w 7096492"/>
              <a:gd name="connsiteY2" fmla="*/ 250048 h 1128255"/>
              <a:gd name="connsiteX3" fmla="*/ 7091439 w 7096492"/>
              <a:gd name="connsiteY3" fmla="*/ 14284 h 1128255"/>
              <a:gd name="connsiteX4" fmla="*/ 7096278 w 7096492"/>
              <a:gd name="connsiteY4" fmla="*/ 1000046 h 1128255"/>
              <a:gd name="connsiteX5" fmla="*/ 6679829 w 7096492"/>
              <a:gd name="connsiteY5" fmla="*/ 1115788 h 1128255"/>
              <a:gd name="connsiteX6" fmla="*/ 152400 w 7096492"/>
              <a:gd name="connsiteY6" fmla="*/ 1128255 h 1128255"/>
              <a:gd name="connsiteX7" fmla="*/ 0 w 7096492"/>
              <a:gd name="connsiteY7" fmla="*/ 975855 h 1128255"/>
              <a:gd name="connsiteX8" fmla="*/ 0 w 7096492"/>
              <a:gd name="connsiteY8" fmla="*/ 366255 h 1128255"/>
              <a:gd name="connsiteX0" fmla="*/ 0 w 7096492"/>
              <a:gd name="connsiteY0" fmla="*/ 366961 h 1128961"/>
              <a:gd name="connsiteX1" fmla="*/ 152400 w 7096492"/>
              <a:gd name="connsiteY1" fmla="*/ 214561 h 1128961"/>
              <a:gd name="connsiteX2" fmla="*/ 6769706 w 7096492"/>
              <a:gd name="connsiteY2" fmla="*/ 233169 h 1128961"/>
              <a:gd name="connsiteX3" fmla="*/ 7091439 w 7096492"/>
              <a:gd name="connsiteY3" fmla="*/ 14990 h 1128961"/>
              <a:gd name="connsiteX4" fmla="*/ 7096278 w 7096492"/>
              <a:gd name="connsiteY4" fmla="*/ 1000752 h 1128961"/>
              <a:gd name="connsiteX5" fmla="*/ 6679829 w 7096492"/>
              <a:gd name="connsiteY5" fmla="*/ 1116494 h 1128961"/>
              <a:gd name="connsiteX6" fmla="*/ 152400 w 7096492"/>
              <a:gd name="connsiteY6" fmla="*/ 1128961 h 1128961"/>
              <a:gd name="connsiteX7" fmla="*/ 0 w 7096492"/>
              <a:gd name="connsiteY7" fmla="*/ 976561 h 1128961"/>
              <a:gd name="connsiteX8" fmla="*/ 0 w 7096492"/>
              <a:gd name="connsiteY8" fmla="*/ 366961 h 112896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679829 w 7096492"/>
              <a:gd name="connsiteY5" fmla="*/ 1117274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703275 w 7096492"/>
              <a:gd name="connsiteY5" fmla="*/ 1128997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8019 h 1130019"/>
              <a:gd name="connsiteX1" fmla="*/ 152400 w 7096492"/>
              <a:gd name="connsiteY1" fmla="*/ 215619 h 1130019"/>
              <a:gd name="connsiteX2" fmla="*/ 6500075 w 7096492"/>
              <a:gd name="connsiteY2" fmla="*/ 210781 h 1130019"/>
              <a:gd name="connsiteX3" fmla="*/ 7091439 w 7096492"/>
              <a:gd name="connsiteY3" fmla="*/ 16048 h 1130019"/>
              <a:gd name="connsiteX4" fmla="*/ 7096278 w 7096492"/>
              <a:gd name="connsiteY4" fmla="*/ 1001810 h 1130019"/>
              <a:gd name="connsiteX5" fmla="*/ 6703275 w 7096492"/>
              <a:gd name="connsiteY5" fmla="*/ 1129275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034 h 1128034"/>
              <a:gd name="connsiteX1" fmla="*/ 152400 w 7096492"/>
              <a:gd name="connsiteY1" fmla="*/ 213634 h 1128034"/>
              <a:gd name="connsiteX2" fmla="*/ 6505937 w 7096492"/>
              <a:gd name="connsiteY2" fmla="*/ 255688 h 1128034"/>
              <a:gd name="connsiteX3" fmla="*/ 7091439 w 7096492"/>
              <a:gd name="connsiteY3" fmla="*/ 14063 h 1128034"/>
              <a:gd name="connsiteX4" fmla="*/ 7096278 w 7096492"/>
              <a:gd name="connsiteY4" fmla="*/ 999825 h 1128034"/>
              <a:gd name="connsiteX5" fmla="*/ 6703275 w 7096492"/>
              <a:gd name="connsiteY5" fmla="*/ 1127290 h 1128034"/>
              <a:gd name="connsiteX6" fmla="*/ 152400 w 7096492"/>
              <a:gd name="connsiteY6" fmla="*/ 1128034 h 1128034"/>
              <a:gd name="connsiteX7" fmla="*/ 0 w 7096492"/>
              <a:gd name="connsiteY7" fmla="*/ 975634 h 1128034"/>
              <a:gd name="connsiteX8" fmla="*/ 0 w 7096492"/>
              <a:gd name="connsiteY8" fmla="*/ 366034 h 1128034"/>
              <a:gd name="connsiteX0" fmla="*/ 0 w 7096492"/>
              <a:gd name="connsiteY0" fmla="*/ 366686 h 1128686"/>
              <a:gd name="connsiteX1" fmla="*/ 152400 w 7096492"/>
              <a:gd name="connsiteY1" fmla="*/ 214286 h 1128686"/>
              <a:gd name="connsiteX2" fmla="*/ 6505937 w 7096492"/>
              <a:gd name="connsiteY2" fmla="*/ 256340 h 1128686"/>
              <a:gd name="connsiteX3" fmla="*/ 7091439 w 7096492"/>
              <a:gd name="connsiteY3" fmla="*/ 14715 h 1128686"/>
              <a:gd name="connsiteX4" fmla="*/ 7096278 w 7096492"/>
              <a:gd name="connsiteY4" fmla="*/ 1000477 h 1128686"/>
              <a:gd name="connsiteX5" fmla="*/ 6703275 w 7096492"/>
              <a:gd name="connsiteY5" fmla="*/ 1127942 h 1128686"/>
              <a:gd name="connsiteX6" fmla="*/ 152400 w 7096492"/>
              <a:gd name="connsiteY6" fmla="*/ 1128686 h 1128686"/>
              <a:gd name="connsiteX7" fmla="*/ 0 w 7096492"/>
              <a:gd name="connsiteY7" fmla="*/ 976286 h 1128686"/>
              <a:gd name="connsiteX8" fmla="*/ 0 w 7096492"/>
              <a:gd name="connsiteY8" fmla="*/ 366686 h 1128686"/>
              <a:gd name="connsiteX0" fmla="*/ 0 w 7096492"/>
              <a:gd name="connsiteY0" fmla="*/ 367651 h 1129651"/>
              <a:gd name="connsiteX1" fmla="*/ 152400 w 7096492"/>
              <a:gd name="connsiteY1" fmla="*/ 215251 h 1129651"/>
              <a:gd name="connsiteX2" fmla="*/ 6505937 w 7096492"/>
              <a:gd name="connsiteY2" fmla="*/ 257305 h 1129651"/>
              <a:gd name="connsiteX3" fmla="*/ 7091439 w 7096492"/>
              <a:gd name="connsiteY3" fmla="*/ 15680 h 1129651"/>
              <a:gd name="connsiteX4" fmla="*/ 7096278 w 7096492"/>
              <a:gd name="connsiteY4" fmla="*/ 1001442 h 1129651"/>
              <a:gd name="connsiteX5" fmla="*/ 6703275 w 7096492"/>
              <a:gd name="connsiteY5" fmla="*/ 1128907 h 1129651"/>
              <a:gd name="connsiteX6" fmla="*/ 152400 w 7096492"/>
              <a:gd name="connsiteY6" fmla="*/ 1129651 h 1129651"/>
              <a:gd name="connsiteX7" fmla="*/ 0 w 7096492"/>
              <a:gd name="connsiteY7" fmla="*/ 977251 h 1129651"/>
              <a:gd name="connsiteX8" fmla="*/ 0 w 7096492"/>
              <a:gd name="connsiteY8" fmla="*/ 367651 h 1129651"/>
              <a:gd name="connsiteX0" fmla="*/ 0 w 7096492"/>
              <a:gd name="connsiteY0" fmla="*/ 366245 h 1128245"/>
              <a:gd name="connsiteX1" fmla="*/ 152400 w 7096492"/>
              <a:gd name="connsiteY1" fmla="*/ 213845 h 1128245"/>
              <a:gd name="connsiteX2" fmla="*/ 6505937 w 7096492"/>
              <a:gd name="connsiteY2" fmla="*/ 255899 h 1128245"/>
              <a:gd name="connsiteX3" fmla="*/ 7091439 w 7096492"/>
              <a:gd name="connsiteY3" fmla="*/ 14274 h 1128245"/>
              <a:gd name="connsiteX4" fmla="*/ 7096278 w 7096492"/>
              <a:gd name="connsiteY4" fmla="*/ 1000036 h 1128245"/>
              <a:gd name="connsiteX5" fmla="*/ 6703275 w 7096492"/>
              <a:gd name="connsiteY5" fmla="*/ 1127501 h 1128245"/>
              <a:gd name="connsiteX6" fmla="*/ 152400 w 7096492"/>
              <a:gd name="connsiteY6" fmla="*/ 1128245 h 1128245"/>
              <a:gd name="connsiteX7" fmla="*/ 0 w 7096492"/>
              <a:gd name="connsiteY7" fmla="*/ 975845 h 1128245"/>
              <a:gd name="connsiteX8" fmla="*/ 0 w 7096492"/>
              <a:gd name="connsiteY8" fmla="*/ 366245 h 1128245"/>
              <a:gd name="connsiteX0" fmla="*/ 0 w 7096492"/>
              <a:gd name="connsiteY0" fmla="*/ 365828 h 1127828"/>
              <a:gd name="connsiteX1" fmla="*/ 152400 w 7096492"/>
              <a:gd name="connsiteY1" fmla="*/ 213428 h 1127828"/>
              <a:gd name="connsiteX2" fmla="*/ 6505937 w 7096492"/>
              <a:gd name="connsiteY2" fmla="*/ 255482 h 1127828"/>
              <a:gd name="connsiteX3" fmla="*/ 7091439 w 7096492"/>
              <a:gd name="connsiteY3" fmla="*/ 13857 h 1127828"/>
              <a:gd name="connsiteX4" fmla="*/ 7096278 w 7096492"/>
              <a:gd name="connsiteY4" fmla="*/ 999619 h 1127828"/>
              <a:gd name="connsiteX5" fmla="*/ 6703275 w 7096492"/>
              <a:gd name="connsiteY5" fmla="*/ 1127084 h 1127828"/>
              <a:gd name="connsiteX6" fmla="*/ 152400 w 7096492"/>
              <a:gd name="connsiteY6" fmla="*/ 1127828 h 1127828"/>
              <a:gd name="connsiteX7" fmla="*/ 0 w 7096492"/>
              <a:gd name="connsiteY7" fmla="*/ 975428 h 1127828"/>
              <a:gd name="connsiteX8" fmla="*/ 0 w 7096492"/>
              <a:gd name="connsiteY8" fmla="*/ 365828 h 1127828"/>
              <a:gd name="connsiteX0" fmla="*/ 0 w 7096492"/>
              <a:gd name="connsiteY0" fmla="*/ 364705 h 1126705"/>
              <a:gd name="connsiteX1" fmla="*/ 152400 w 7096492"/>
              <a:gd name="connsiteY1" fmla="*/ 212305 h 1126705"/>
              <a:gd name="connsiteX2" fmla="*/ 6505937 w 7096492"/>
              <a:gd name="connsiteY2" fmla="*/ 254359 h 1126705"/>
              <a:gd name="connsiteX3" fmla="*/ 7091439 w 7096492"/>
              <a:gd name="connsiteY3" fmla="*/ 12734 h 1126705"/>
              <a:gd name="connsiteX4" fmla="*/ 7096278 w 7096492"/>
              <a:gd name="connsiteY4" fmla="*/ 998496 h 1126705"/>
              <a:gd name="connsiteX5" fmla="*/ 6703275 w 7096492"/>
              <a:gd name="connsiteY5" fmla="*/ 1125961 h 1126705"/>
              <a:gd name="connsiteX6" fmla="*/ 152400 w 7096492"/>
              <a:gd name="connsiteY6" fmla="*/ 1126705 h 1126705"/>
              <a:gd name="connsiteX7" fmla="*/ 0 w 7096492"/>
              <a:gd name="connsiteY7" fmla="*/ 974305 h 1126705"/>
              <a:gd name="connsiteX8" fmla="*/ 0 w 7096492"/>
              <a:gd name="connsiteY8" fmla="*/ 364705 h 1126705"/>
              <a:gd name="connsiteX0" fmla="*/ 0 w 7096492"/>
              <a:gd name="connsiteY0" fmla="*/ 364049 h 1126049"/>
              <a:gd name="connsiteX1" fmla="*/ 152400 w 7096492"/>
              <a:gd name="connsiteY1" fmla="*/ 211649 h 1126049"/>
              <a:gd name="connsiteX2" fmla="*/ 6505937 w 7096492"/>
              <a:gd name="connsiteY2" fmla="*/ 253703 h 1126049"/>
              <a:gd name="connsiteX3" fmla="*/ 7091439 w 7096492"/>
              <a:gd name="connsiteY3" fmla="*/ 12078 h 1126049"/>
              <a:gd name="connsiteX4" fmla="*/ 7096278 w 7096492"/>
              <a:gd name="connsiteY4" fmla="*/ 997840 h 1126049"/>
              <a:gd name="connsiteX5" fmla="*/ 6703275 w 7096492"/>
              <a:gd name="connsiteY5" fmla="*/ 1125305 h 1126049"/>
              <a:gd name="connsiteX6" fmla="*/ 152400 w 7096492"/>
              <a:gd name="connsiteY6" fmla="*/ 1126049 h 1126049"/>
              <a:gd name="connsiteX7" fmla="*/ 0 w 7096492"/>
              <a:gd name="connsiteY7" fmla="*/ 973649 h 1126049"/>
              <a:gd name="connsiteX8" fmla="*/ 0 w 7096492"/>
              <a:gd name="connsiteY8" fmla="*/ 364049 h 1126049"/>
              <a:gd name="connsiteX0" fmla="*/ 0 w 7096492"/>
              <a:gd name="connsiteY0" fmla="*/ 363316 h 1125316"/>
              <a:gd name="connsiteX1" fmla="*/ 152400 w 7096492"/>
              <a:gd name="connsiteY1" fmla="*/ 210916 h 1125316"/>
              <a:gd name="connsiteX2" fmla="*/ 6505937 w 7096492"/>
              <a:gd name="connsiteY2" fmla="*/ 252970 h 1125316"/>
              <a:gd name="connsiteX3" fmla="*/ 7091439 w 7096492"/>
              <a:gd name="connsiteY3" fmla="*/ 11345 h 1125316"/>
              <a:gd name="connsiteX4" fmla="*/ 7096278 w 7096492"/>
              <a:gd name="connsiteY4" fmla="*/ 997107 h 1125316"/>
              <a:gd name="connsiteX5" fmla="*/ 6703275 w 7096492"/>
              <a:gd name="connsiteY5" fmla="*/ 1124572 h 1125316"/>
              <a:gd name="connsiteX6" fmla="*/ 152400 w 7096492"/>
              <a:gd name="connsiteY6" fmla="*/ 1125316 h 1125316"/>
              <a:gd name="connsiteX7" fmla="*/ 0 w 7096492"/>
              <a:gd name="connsiteY7" fmla="*/ 972916 h 1125316"/>
              <a:gd name="connsiteX8" fmla="*/ 0 w 7096492"/>
              <a:gd name="connsiteY8" fmla="*/ 363316 h 1125316"/>
              <a:gd name="connsiteX0" fmla="*/ 0 w 7096492"/>
              <a:gd name="connsiteY0" fmla="*/ 366244 h 1128244"/>
              <a:gd name="connsiteX1" fmla="*/ 152400 w 7096492"/>
              <a:gd name="connsiteY1" fmla="*/ 213844 h 1128244"/>
              <a:gd name="connsiteX2" fmla="*/ 6505937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05937 w 7096492"/>
              <a:gd name="connsiteY2" fmla="*/ 250264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6707 h 1128707"/>
              <a:gd name="connsiteX1" fmla="*/ 152400 w 7096492"/>
              <a:gd name="connsiteY1" fmla="*/ 214307 h 1128707"/>
              <a:gd name="connsiteX2" fmla="*/ 6505937 w 7096492"/>
              <a:gd name="connsiteY2" fmla="*/ 244638 h 1128707"/>
              <a:gd name="connsiteX3" fmla="*/ 7091439 w 7096492"/>
              <a:gd name="connsiteY3" fmla="*/ 14736 h 1128707"/>
              <a:gd name="connsiteX4" fmla="*/ 7096278 w 7096492"/>
              <a:gd name="connsiteY4" fmla="*/ 1000498 h 1128707"/>
              <a:gd name="connsiteX5" fmla="*/ 6703275 w 7096492"/>
              <a:gd name="connsiteY5" fmla="*/ 1127963 h 1128707"/>
              <a:gd name="connsiteX6" fmla="*/ 152400 w 7096492"/>
              <a:gd name="connsiteY6" fmla="*/ 1128707 h 1128707"/>
              <a:gd name="connsiteX7" fmla="*/ 0 w 7096492"/>
              <a:gd name="connsiteY7" fmla="*/ 976307 h 1128707"/>
              <a:gd name="connsiteX8" fmla="*/ 0 w 7096492"/>
              <a:gd name="connsiteY8" fmla="*/ 366707 h 1128707"/>
              <a:gd name="connsiteX0" fmla="*/ 0 w 7096492"/>
              <a:gd name="connsiteY0" fmla="*/ 367200 h 1129200"/>
              <a:gd name="connsiteX1" fmla="*/ 152400 w 7096492"/>
              <a:gd name="connsiteY1" fmla="*/ 214800 h 1129200"/>
              <a:gd name="connsiteX2" fmla="*/ 6505937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591 h 1130591"/>
              <a:gd name="connsiteX1" fmla="*/ 152400 w 7096492"/>
              <a:gd name="connsiteY1" fmla="*/ 216191 h 1130591"/>
              <a:gd name="connsiteX2" fmla="*/ 6505937 w 7096492"/>
              <a:gd name="connsiteY2" fmla="*/ 205492 h 1130591"/>
              <a:gd name="connsiteX3" fmla="*/ 7091439 w 7096492"/>
              <a:gd name="connsiteY3" fmla="*/ 16620 h 1130591"/>
              <a:gd name="connsiteX4" fmla="*/ 7096278 w 7096492"/>
              <a:gd name="connsiteY4" fmla="*/ 1002382 h 1130591"/>
              <a:gd name="connsiteX5" fmla="*/ 6703275 w 7096492"/>
              <a:gd name="connsiteY5" fmla="*/ 1129847 h 1130591"/>
              <a:gd name="connsiteX6" fmla="*/ 152400 w 7096492"/>
              <a:gd name="connsiteY6" fmla="*/ 1130591 h 1130591"/>
              <a:gd name="connsiteX7" fmla="*/ 0 w 7096492"/>
              <a:gd name="connsiteY7" fmla="*/ 978191 h 1130591"/>
              <a:gd name="connsiteX8" fmla="*/ 0 w 7096492"/>
              <a:gd name="connsiteY8" fmla="*/ 368591 h 1130591"/>
              <a:gd name="connsiteX0" fmla="*/ 0 w 7096492"/>
              <a:gd name="connsiteY0" fmla="*/ 366025 h 1128025"/>
              <a:gd name="connsiteX1" fmla="*/ 152400 w 7096492"/>
              <a:gd name="connsiteY1" fmla="*/ 213625 h 1128025"/>
              <a:gd name="connsiteX2" fmla="*/ 6523522 w 7096492"/>
              <a:gd name="connsiteY2" fmla="*/ 261541 h 1128025"/>
              <a:gd name="connsiteX3" fmla="*/ 7091439 w 7096492"/>
              <a:gd name="connsiteY3" fmla="*/ 14054 h 1128025"/>
              <a:gd name="connsiteX4" fmla="*/ 7096278 w 7096492"/>
              <a:gd name="connsiteY4" fmla="*/ 999816 h 1128025"/>
              <a:gd name="connsiteX5" fmla="*/ 6703275 w 7096492"/>
              <a:gd name="connsiteY5" fmla="*/ 1127281 h 1128025"/>
              <a:gd name="connsiteX6" fmla="*/ 152400 w 7096492"/>
              <a:gd name="connsiteY6" fmla="*/ 1128025 h 1128025"/>
              <a:gd name="connsiteX7" fmla="*/ 0 w 7096492"/>
              <a:gd name="connsiteY7" fmla="*/ 975625 h 1128025"/>
              <a:gd name="connsiteX8" fmla="*/ 0 w 7096492"/>
              <a:gd name="connsiteY8" fmla="*/ 366025 h 1128025"/>
              <a:gd name="connsiteX0" fmla="*/ 0 w 7096492"/>
              <a:gd name="connsiteY0" fmla="*/ 366244 h 1128244"/>
              <a:gd name="connsiteX1" fmla="*/ 152400 w 7096492"/>
              <a:gd name="connsiteY1" fmla="*/ 213844 h 1128244"/>
              <a:gd name="connsiteX2" fmla="*/ 6523522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23522 w 7096492"/>
              <a:gd name="connsiteY2" fmla="*/ 250265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7200 h 1129200"/>
              <a:gd name="connsiteX1" fmla="*/ 152400 w 7096492"/>
              <a:gd name="connsiteY1" fmla="*/ 214800 h 1129200"/>
              <a:gd name="connsiteX2" fmla="*/ 6523522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006 h 1130006"/>
              <a:gd name="connsiteX1" fmla="*/ 152400 w 7096492"/>
              <a:gd name="connsiteY1" fmla="*/ 215606 h 1130006"/>
              <a:gd name="connsiteX2" fmla="*/ 6529384 w 7096492"/>
              <a:gd name="connsiteY2" fmla="*/ 216630 h 1130006"/>
              <a:gd name="connsiteX3" fmla="*/ 7091439 w 7096492"/>
              <a:gd name="connsiteY3" fmla="*/ 16035 h 1130006"/>
              <a:gd name="connsiteX4" fmla="*/ 7096278 w 7096492"/>
              <a:gd name="connsiteY4" fmla="*/ 1001797 h 1130006"/>
              <a:gd name="connsiteX5" fmla="*/ 6703275 w 7096492"/>
              <a:gd name="connsiteY5" fmla="*/ 1129262 h 1130006"/>
              <a:gd name="connsiteX6" fmla="*/ 152400 w 7096492"/>
              <a:gd name="connsiteY6" fmla="*/ 1130006 h 1130006"/>
              <a:gd name="connsiteX7" fmla="*/ 0 w 7096492"/>
              <a:gd name="connsiteY7" fmla="*/ 977606 h 1130006"/>
              <a:gd name="connsiteX8" fmla="*/ 0 w 7096492"/>
              <a:gd name="connsiteY8" fmla="*/ 368006 h 11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492" h="1130006">
                <a:moveTo>
                  <a:pt x="0" y="368006"/>
                </a:moveTo>
                <a:cubicBezTo>
                  <a:pt x="0" y="283838"/>
                  <a:pt x="68232" y="215606"/>
                  <a:pt x="152400" y="215606"/>
                </a:cubicBezTo>
                <a:lnTo>
                  <a:pt x="6529384" y="216630"/>
                </a:lnTo>
                <a:cubicBezTo>
                  <a:pt x="7172725" y="205930"/>
                  <a:pt x="7091439" y="-68133"/>
                  <a:pt x="7091439" y="16035"/>
                </a:cubicBezTo>
                <a:cubicBezTo>
                  <a:pt x="7089826" y="367200"/>
                  <a:pt x="7097891" y="650632"/>
                  <a:pt x="7096278" y="1001797"/>
                </a:cubicBezTo>
                <a:cubicBezTo>
                  <a:pt x="7096278" y="1085965"/>
                  <a:pt x="6787443" y="1129262"/>
                  <a:pt x="6703275" y="1129262"/>
                </a:cubicBezTo>
                <a:lnTo>
                  <a:pt x="152400" y="1130006"/>
                </a:lnTo>
                <a:cubicBezTo>
                  <a:pt x="68232" y="1130006"/>
                  <a:pt x="0" y="1061774"/>
                  <a:pt x="0" y="977606"/>
                </a:cubicBezTo>
                <a:lnTo>
                  <a:pt x="0" y="368006"/>
                </a:lnTo>
                <a:close/>
              </a:path>
            </a:pathLst>
          </a:custGeom>
          <a:gradFill flip="none" rotWithShape="1">
            <a:gsLst>
              <a:gs pos="0">
                <a:schemeClr val="accent5">
                  <a:lumMod val="50000"/>
                </a:schemeClr>
              </a:gs>
              <a:gs pos="8000">
                <a:srgbClr val="E9DC06"/>
              </a:gs>
              <a:gs pos="52000">
                <a:srgbClr val="FEFE00"/>
              </a:gs>
              <a:gs pos="18000">
                <a:srgbClr val="FFFF00"/>
              </a:gs>
              <a:gs pos="100000">
                <a:schemeClr val="accent5">
                  <a:lumMod val="75000"/>
                </a:schemeClr>
              </a:gs>
              <a:gs pos="86000">
                <a:srgbClr val="FFFF00"/>
              </a:gs>
            </a:gsLst>
            <a:lin ang="10800000" scaled="0"/>
            <a:tileRect/>
          </a:gradFill>
          <a:effectLst>
            <a:outerShdw blurRad="57150" dist="19050" dir="5400000" algn="ctr" rotWithShape="0">
              <a:srgbClr val="000000">
                <a:alpha val="63000"/>
              </a:srgbClr>
            </a:outerShdw>
            <a:softEdge rad="1270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sp>
        <p:nvSpPr>
          <p:cNvPr id="9" name="Rectángulo 8">
            <a:extLst>
              <a:ext uri="{FF2B5EF4-FFF2-40B4-BE49-F238E27FC236}">
                <a16:creationId xmlns:a16="http://schemas.microsoft.com/office/drawing/2014/main" id="{7F62E583-BB9F-49BA-8B1F-05821A6C527E}"/>
              </a:ext>
            </a:extLst>
          </p:cNvPr>
          <p:cNvSpPr/>
          <p:nvPr/>
        </p:nvSpPr>
        <p:spPr>
          <a:xfrm>
            <a:off x="3514440" y="355054"/>
            <a:ext cx="6804427" cy="523220"/>
          </a:xfrm>
          <a:prstGeom prst="rect">
            <a:avLst/>
          </a:prstGeom>
          <a:noFill/>
        </p:spPr>
        <p:txBody>
          <a:bodyPr wrap="none" lIns="91440" tIns="45720" rIns="91440" bIns="45720">
            <a:spAutoFit/>
          </a:bodyPr>
          <a:lstStyle/>
          <a:p>
            <a:pPr algn="ctr"/>
            <a:r>
              <a:rPr lang="es-ES" sz="2800" b="1" cap="none" spc="50"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SEGURIDAD CIUDADANA Y HUMANA</a:t>
            </a:r>
          </a:p>
        </p:txBody>
      </p:sp>
      <p:sp>
        <p:nvSpPr>
          <p:cNvPr id="5" name="CuadroTexto 4">
            <a:extLst>
              <a:ext uri="{FF2B5EF4-FFF2-40B4-BE49-F238E27FC236}">
                <a16:creationId xmlns:a16="http://schemas.microsoft.com/office/drawing/2014/main" id="{E8F6AD8B-6C25-4D95-9685-279C46213F89}"/>
              </a:ext>
            </a:extLst>
          </p:cNvPr>
          <p:cNvSpPr txBox="1"/>
          <p:nvPr/>
        </p:nvSpPr>
        <p:spPr>
          <a:xfrm>
            <a:off x="537269" y="2108941"/>
            <a:ext cx="4253081" cy="2800767"/>
          </a:xfrm>
          <a:prstGeom prst="rect">
            <a:avLst/>
          </a:prstGeom>
          <a:solidFill>
            <a:schemeClr val="tx2">
              <a:lumMod val="20000"/>
              <a:lumOff val="80000"/>
              <a:alpha val="31000"/>
            </a:schemeClr>
          </a:solidFill>
        </p:spPr>
        <p:txBody>
          <a:bodyPr wrap="square">
            <a:spAutoFit/>
          </a:bodyPr>
          <a:lstStyle/>
          <a:p>
            <a:pPr algn="ctr"/>
            <a:r>
              <a:rPr lang="es-US" sz="8800" b="1" dirty="0">
                <a:solidFill>
                  <a:schemeClr val="bg1"/>
                </a:solidFill>
                <a:latin typeface="Arial" panose="020B0604020202020204" pitchFamily="34" charset="0"/>
                <a:cs typeface="Arial" panose="020B0604020202020204" pitchFamily="34" charset="0"/>
              </a:rPr>
              <a:t>19,421</a:t>
            </a:r>
          </a:p>
          <a:p>
            <a:pPr algn="ctr"/>
            <a:r>
              <a:rPr lang="es-US" sz="4400" b="1" dirty="0">
                <a:latin typeface="Arial" panose="020B0604020202020204" pitchFamily="34" charset="0"/>
                <a:cs typeface="Arial" panose="020B0604020202020204" pitchFamily="34" charset="0"/>
              </a:rPr>
              <a:t>ACCIONES PREVENTIVAS</a:t>
            </a:r>
          </a:p>
        </p:txBody>
      </p:sp>
      <p:sp>
        <p:nvSpPr>
          <p:cNvPr id="3" name="Hexágono 2">
            <a:extLst>
              <a:ext uri="{FF2B5EF4-FFF2-40B4-BE49-F238E27FC236}">
                <a16:creationId xmlns:a16="http://schemas.microsoft.com/office/drawing/2014/main" id="{74B68932-FA44-45FE-9E0E-6256B37BDB1E}"/>
              </a:ext>
            </a:extLst>
          </p:cNvPr>
          <p:cNvSpPr/>
          <p:nvPr/>
        </p:nvSpPr>
        <p:spPr>
          <a:xfrm>
            <a:off x="9320625" y="1308765"/>
            <a:ext cx="2740751" cy="236271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NI"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Visitas de presencia directa</a:t>
            </a:r>
          </a:p>
          <a:p>
            <a:pPr algn="ctr"/>
            <a:endParaRPr lang="es-US" dirty="0"/>
          </a:p>
        </p:txBody>
      </p:sp>
      <p:sp>
        <p:nvSpPr>
          <p:cNvPr id="10" name="Hexágono 9">
            <a:extLst>
              <a:ext uri="{FF2B5EF4-FFF2-40B4-BE49-F238E27FC236}">
                <a16:creationId xmlns:a16="http://schemas.microsoft.com/office/drawing/2014/main" id="{34D447FB-FD0C-4D28-B138-C5D2C90009CC}"/>
              </a:ext>
            </a:extLst>
          </p:cNvPr>
          <p:cNvSpPr/>
          <p:nvPr/>
        </p:nvSpPr>
        <p:spPr>
          <a:xfrm>
            <a:off x="7109601" y="2546992"/>
            <a:ext cx="2740751" cy="236271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lvl="0"/>
            <a:r>
              <a:rPr lang="es-NI" sz="2400" b="1" dirty="0">
                <a:solidFill>
                  <a:schemeClr val="bg1"/>
                </a:solidFill>
                <a:latin typeface="Arial" panose="020B0604020202020204" pitchFamily="34" charset="0"/>
              </a:rPr>
              <a:t>Encuentros con la comunidad </a:t>
            </a:r>
            <a:endParaRPr lang="es-NI" sz="2400" dirty="0">
              <a:solidFill>
                <a:schemeClr val="bg1"/>
              </a:solidFill>
            </a:endParaRPr>
          </a:p>
        </p:txBody>
      </p:sp>
      <p:sp>
        <p:nvSpPr>
          <p:cNvPr id="11" name="Hexágono 10">
            <a:extLst>
              <a:ext uri="{FF2B5EF4-FFF2-40B4-BE49-F238E27FC236}">
                <a16:creationId xmlns:a16="http://schemas.microsoft.com/office/drawing/2014/main" id="{735C1EDB-5772-48BD-8C26-6181725C18A5}"/>
              </a:ext>
            </a:extLst>
          </p:cNvPr>
          <p:cNvSpPr/>
          <p:nvPr/>
        </p:nvSpPr>
        <p:spPr>
          <a:xfrm>
            <a:off x="4896607" y="3766455"/>
            <a:ext cx="2740751" cy="2362716"/>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s-NI" sz="2400" b="1" dirty="0">
              <a:solidFill>
                <a:schemeClr val="tx1"/>
              </a:solidFill>
              <a:latin typeface="Arial" panose="020B0604020202020204" pitchFamily="34" charset="0"/>
              <a:cs typeface="Arial" panose="020B0604020202020204" pitchFamily="34" charset="0"/>
            </a:endParaRPr>
          </a:p>
          <a:p>
            <a:r>
              <a:rPr lang="es-NI" sz="2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Visitas a líderes comunitarios</a:t>
            </a:r>
          </a:p>
          <a:p>
            <a:pPr algn="ctr"/>
            <a:endParaRPr lang="es-US" dirty="0"/>
          </a:p>
        </p:txBody>
      </p:sp>
      <p:sp>
        <p:nvSpPr>
          <p:cNvPr id="12" name="Hexágono 11">
            <a:extLst>
              <a:ext uri="{FF2B5EF4-FFF2-40B4-BE49-F238E27FC236}">
                <a16:creationId xmlns:a16="http://schemas.microsoft.com/office/drawing/2014/main" id="{9F8D69F9-95B6-4E73-A0F3-76554DB410B3}"/>
              </a:ext>
            </a:extLst>
          </p:cNvPr>
          <p:cNvSpPr/>
          <p:nvPr/>
        </p:nvSpPr>
        <p:spPr>
          <a:xfrm>
            <a:off x="9342398" y="3739236"/>
            <a:ext cx="2740751" cy="2362716"/>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sz="2400" b="1" dirty="0">
              <a:solidFill>
                <a:schemeClr val="tx1"/>
              </a:solidFill>
              <a:latin typeface="Arial" panose="020B0604020202020204" pitchFamily="34" charset="0"/>
              <a:cs typeface="Arial" panose="020B0604020202020204" pitchFamily="34" charset="0"/>
            </a:endParaRPr>
          </a:p>
          <a:p>
            <a:pPr algn="ctr"/>
            <a:r>
              <a:rPr lang="es-ES" sz="2400" b="1" dirty="0">
                <a:solidFill>
                  <a:schemeClr val="bg1"/>
                </a:solidFill>
                <a:latin typeface="Arial" panose="020B0604020202020204" pitchFamily="34" charset="0"/>
                <a:cs typeface="Arial" panose="020B0604020202020204" pitchFamily="34" charset="0"/>
              </a:rPr>
              <a:t>Atenciones a jóvenes en situación de riesgo</a:t>
            </a:r>
            <a:endParaRPr lang="es-NI" sz="2400" b="1" dirty="0">
              <a:solidFill>
                <a:schemeClr val="bg1"/>
              </a:solidFill>
              <a:latin typeface="Arial" panose="020B0604020202020204" pitchFamily="34" charset="0"/>
              <a:cs typeface="Arial" panose="020B0604020202020204" pitchFamily="34" charset="0"/>
            </a:endParaRPr>
          </a:p>
          <a:p>
            <a:pPr algn="ctr"/>
            <a:endParaRPr lang="es-US" dirty="0"/>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392" y="217135"/>
            <a:ext cx="834155" cy="753867"/>
          </a:xfrm>
          <a:prstGeom prst="rect">
            <a:avLst/>
          </a:prstGeom>
        </p:spPr>
      </p:pic>
    </p:spTree>
    <p:extLst>
      <p:ext uri="{BB962C8B-B14F-4D97-AF65-F5344CB8AC3E}">
        <p14:creationId xmlns:p14="http://schemas.microsoft.com/office/powerpoint/2010/main" val="277338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rgbClr val="001848"/>
            </a:gs>
            <a:gs pos="98000">
              <a:srgbClr val="001848"/>
            </a:gs>
            <a:gs pos="80000">
              <a:srgbClr val="008BC7"/>
            </a:gs>
            <a:gs pos="83000">
              <a:srgbClr val="00B0F0">
                <a:lumMod val="10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1" name="8 Imagen">
            <a:extLst>
              <a:ext uri="{FF2B5EF4-FFF2-40B4-BE49-F238E27FC236}">
                <a16:creationId xmlns:a16="http://schemas.microsoft.com/office/drawing/2014/main" id="{AED183FB-75DF-4398-8AD9-06D7D7C57E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659" y="103662"/>
            <a:ext cx="838947" cy="1055030"/>
          </a:xfrm>
          <a:prstGeom prst="rect">
            <a:avLst/>
          </a:prstGeom>
        </p:spPr>
      </p:pic>
      <p:sp>
        <p:nvSpPr>
          <p:cNvPr id="14" name="CuadroTexto 13">
            <a:extLst>
              <a:ext uri="{FF2B5EF4-FFF2-40B4-BE49-F238E27FC236}">
                <a16:creationId xmlns:a16="http://schemas.microsoft.com/office/drawing/2014/main" id="{42830C79-BDA2-42E2-A0B4-7F75B244DB5B}"/>
              </a:ext>
            </a:extLst>
          </p:cNvPr>
          <p:cNvSpPr txBox="1"/>
          <p:nvPr/>
        </p:nvSpPr>
        <p:spPr>
          <a:xfrm>
            <a:off x="579901" y="4258278"/>
            <a:ext cx="10992255" cy="2246769"/>
          </a:xfrm>
          <a:prstGeom prst="rect">
            <a:avLst/>
          </a:prstGeom>
          <a:solidFill>
            <a:srgbClr val="FFFF00">
              <a:alpha val="57000"/>
            </a:srgbClr>
          </a:solidFill>
        </p:spPr>
        <p:txBody>
          <a:bodyPr wrap="square">
            <a:spAutoFit/>
          </a:bodyPr>
          <a:lstStyle/>
          <a:p>
            <a:pPr marL="92075" algn="just"/>
            <a:r>
              <a:rPr lang="es-ES" sz="2000" b="1" dirty="0">
                <a:solidFill>
                  <a:prstClr val="black"/>
                </a:solidFill>
                <a:latin typeface="Arial" panose="020B0604020202020204" pitchFamily="34" charset="0"/>
                <a:ea typeface="Calibri" panose="020F0502020204030204" pitchFamily="34" charset="0"/>
                <a:cs typeface="Arial" panose="020B0604020202020204" pitchFamily="34" charset="0"/>
              </a:rPr>
              <a:t>El pasado viernes 17 de enero, en el municipio de </a:t>
            </a:r>
            <a:r>
              <a:rPr lang="es-ES" sz="2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San Pedro del Norte, departamento de Chinandega, se inauguró Unidad de Seguridad Ciudadana</a:t>
            </a:r>
            <a:r>
              <a:rPr lang="es-ES" sz="2000" b="1" dirty="0">
                <a:solidFill>
                  <a:prstClr val="black"/>
                </a:solidFill>
                <a:latin typeface="Arial" panose="020B0604020202020204" pitchFamily="34" charset="0"/>
                <a:ea typeface="Calibri" panose="020F0502020204030204" pitchFamily="34" charset="0"/>
                <a:cs typeface="Arial" panose="020B0604020202020204" pitchFamily="34" charset="0"/>
              </a:rPr>
              <a:t>, con el nombre de nuestro </a:t>
            </a:r>
            <a:r>
              <a:rPr lang="es-ES" sz="2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compañero Inspector Santiago Boanerges Bravo Martínez</a:t>
            </a:r>
            <a:r>
              <a:rPr lang="es-ES" sz="2000" b="1"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92075" algn="just"/>
            <a:endParaRPr lang="es-NI"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92075" algn="just"/>
            <a:r>
              <a:rPr lang="es-ES" sz="2000" b="1" dirty="0">
                <a:solidFill>
                  <a:prstClr val="black"/>
                </a:solidFill>
                <a:latin typeface="Arial" panose="020B0604020202020204" pitchFamily="34" charset="0"/>
                <a:ea typeface="Calibri" panose="020F0502020204030204" pitchFamily="34" charset="0"/>
                <a:cs typeface="Arial" panose="020B0604020202020204" pitchFamily="34" charset="0"/>
              </a:rPr>
              <a:t>Esta Unidad Policial, beneficia a más de </a:t>
            </a:r>
            <a:r>
              <a:rPr lang="es-E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 mil habitantes, </a:t>
            </a:r>
            <a:r>
              <a:rPr lang="es-ES" sz="2000" b="1" dirty="0">
                <a:solidFill>
                  <a:prstClr val="black"/>
                </a:solidFill>
                <a:latin typeface="Arial" panose="020B0604020202020204" pitchFamily="34" charset="0"/>
                <a:ea typeface="Calibri" panose="020F0502020204030204" pitchFamily="34" charset="0"/>
                <a:cs typeface="Arial" panose="020B0604020202020204" pitchFamily="34" charset="0"/>
              </a:rPr>
              <a:t>equipada con medios de transporte, comunicación y mobiliario para garantizar la  paz, tranquilidad y seguridad a nuestras familias.</a:t>
            </a:r>
            <a:endParaRPr lang="es-MX"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0" name="Diagrama de flujo: proceso alternativo 7">
            <a:extLst>
              <a:ext uri="{FF2B5EF4-FFF2-40B4-BE49-F238E27FC236}">
                <a16:creationId xmlns:a16="http://schemas.microsoft.com/office/drawing/2014/main" id="{03C8573B-0563-4CEB-BCF9-DF3623354C44}"/>
              </a:ext>
            </a:extLst>
          </p:cNvPr>
          <p:cNvSpPr/>
          <p:nvPr/>
        </p:nvSpPr>
        <p:spPr>
          <a:xfrm>
            <a:off x="1894118" y="-56714"/>
            <a:ext cx="8363823" cy="974001"/>
          </a:xfrm>
          <a:custGeom>
            <a:avLst/>
            <a:gdLst>
              <a:gd name="connsiteX0" fmla="*/ 0 w 7173687"/>
              <a:gd name="connsiteY0" fmla="*/ 152400 h 914400"/>
              <a:gd name="connsiteX1" fmla="*/ 152400 w 7173687"/>
              <a:gd name="connsiteY1" fmla="*/ 0 h 914400"/>
              <a:gd name="connsiteX2" fmla="*/ 7021287 w 7173687"/>
              <a:gd name="connsiteY2" fmla="*/ 0 h 914400"/>
              <a:gd name="connsiteX3" fmla="*/ 7173687 w 7173687"/>
              <a:gd name="connsiteY3" fmla="*/ 152400 h 914400"/>
              <a:gd name="connsiteX4" fmla="*/ 7173687 w 7173687"/>
              <a:gd name="connsiteY4" fmla="*/ 762000 h 914400"/>
              <a:gd name="connsiteX5" fmla="*/ 7021287 w 7173687"/>
              <a:gd name="connsiteY5" fmla="*/ 914400 h 914400"/>
              <a:gd name="connsiteX6" fmla="*/ 152400 w 7173687"/>
              <a:gd name="connsiteY6" fmla="*/ 914400 h 914400"/>
              <a:gd name="connsiteX7" fmla="*/ 0 w 7173687"/>
              <a:gd name="connsiteY7" fmla="*/ 762000 h 914400"/>
              <a:gd name="connsiteX8" fmla="*/ 0 w 7173687"/>
              <a:gd name="connsiteY8" fmla="*/ 152400 h 914400"/>
              <a:gd name="connsiteX0" fmla="*/ 0 w 7173687"/>
              <a:gd name="connsiteY0" fmla="*/ 353755 h 1115755"/>
              <a:gd name="connsiteX1" fmla="*/ 152400 w 7173687"/>
              <a:gd name="connsiteY1" fmla="*/ 201355 h 1115755"/>
              <a:gd name="connsiteX2" fmla="*/ 7021287 w 7173687"/>
              <a:gd name="connsiteY2" fmla="*/ 201355 h 1115755"/>
              <a:gd name="connsiteX3" fmla="*/ 7173687 w 7173687"/>
              <a:gd name="connsiteY3" fmla="*/ 16298 h 1115755"/>
              <a:gd name="connsiteX4" fmla="*/ 7173687 w 7173687"/>
              <a:gd name="connsiteY4" fmla="*/ 963355 h 1115755"/>
              <a:gd name="connsiteX5" fmla="*/ 7021287 w 7173687"/>
              <a:gd name="connsiteY5" fmla="*/ 1115755 h 1115755"/>
              <a:gd name="connsiteX6" fmla="*/ 152400 w 7173687"/>
              <a:gd name="connsiteY6" fmla="*/ 1115755 h 1115755"/>
              <a:gd name="connsiteX7" fmla="*/ 0 w 7173687"/>
              <a:gd name="connsiteY7" fmla="*/ 963355 h 1115755"/>
              <a:gd name="connsiteX8" fmla="*/ 0 w 7173687"/>
              <a:gd name="connsiteY8" fmla="*/ 353755 h 1115755"/>
              <a:gd name="connsiteX0" fmla="*/ 0 w 7173687"/>
              <a:gd name="connsiteY0" fmla="*/ 354000 h 1116000"/>
              <a:gd name="connsiteX1" fmla="*/ 152400 w 7173687"/>
              <a:gd name="connsiteY1" fmla="*/ 201600 h 1116000"/>
              <a:gd name="connsiteX2" fmla="*/ 6769706 w 7173687"/>
              <a:gd name="connsiteY2" fmla="*/ 196762 h 1116000"/>
              <a:gd name="connsiteX3" fmla="*/ 7173687 w 7173687"/>
              <a:gd name="connsiteY3" fmla="*/ 16543 h 1116000"/>
              <a:gd name="connsiteX4" fmla="*/ 7173687 w 7173687"/>
              <a:gd name="connsiteY4" fmla="*/ 963600 h 1116000"/>
              <a:gd name="connsiteX5" fmla="*/ 7021287 w 7173687"/>
              <a:gd name="connsiteY5" fmla="*/ 1116000 h 1116000"/>
              <a:gd name="connsiteX6" fmla="*/ 152400 w 7173687"/>
              <a:gd name="connsiteY6" fmla="*/ 1116000 h 1116000"/>
              <a:gd name="connsiteX7" fmla="*/ 0 w 7173687"/>
              <a:gd name="connsiteY7" fmla="*/ 963600 h 1116000"/>
              <a:gd name="connsiteX8" fmla="*/ 0 w 7173687"/>
              <a:gd name="connsiteY8" fmla="*/ 354000 h 1116000"/>
              <a:gd name="connsiteX0" fmla="*/ 0 w 7173687"/>
              <a:gd name="connsiteY0" fmla="*/ 354239 h 1116239"/>
              <a:gd name="connsiteX1" fmla="*/ 152400 w 7173687"/>
              <a:gd name="connsiteY1" fmla="*/ 201839 h 1116239"/>
              <a:gd name="connsiteX2" fmla="*/ 6769706 w 7173687"/>
              <a:gd name="connsiteY2" fmla="*/ 197001 h 1116239"/>
              <a:gd name="connsiteX3" fmla="*/ 7173687 w 7173687"/>
              <a:gd name="connsiteY3" fmla="*/ 16782 h 1116239"/>
              <a:gd name="connsiteX4" fmla="*/ 7173687 w 7173687"/>
              <a:gd name="connsiteY4" fmla="*/ 963839 h 1116239"/>
              <a:gd name="connsiteX5" fmla="*/ 7021287 w 7173687"/>
              <a:gd name="connsiteY5" fmla="*/ 1116239 h 1116239"/>
              <a:gd name="connsiteX6" fmla="*/ 152400 w 7173687"/>
              <a:gd name="connsiteY6" fmla="*/ 1116239 h 1116239"/>
              <a:gd name="connsiteX7" fmla="*/ 0 w 7173687"/>
              <a:gd name="connsiteY7" fmla="*/ 963839 h 1116239"/>
              <a:gd name="connsiteX8" fmla="*/ 0 w 7173687"/>
              <a:gd name="connsiteY8" fmla="*/ 354239 h 111623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7021287 w 7173687"/>
              <a:gd name="connsiteY5" fmla="*/ 1130019 h 1130019"/>
              <a:gd name="connsiteX6" fmla="*/ 152400 w 7173687"/>
              <a:gd name="connsiteY6" fmla="*/ 1130019 h 1130019"/>
              <a:gd name="connsiteX7" fmla="*/ 0 w 7173687"/>
              <a:gd name="connsiteY7" fmla="*/ 977619 h 1130019"/>
              <a:gd name="connsiteX8" fmla="*/ 0 w 7173687"/>
              <a:gd name="connsiteY8" fmla="*/ 368019 h 113001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6784220 w 7173687"/>
              <a:gd name="connsiteY5" fmla="*/ 1115505 h 1130019"/>
              <a:gd name="connsiteX6" fmla="*/ 152400 w 7173687"/>
              <a:gd name="connsiteY6" fmla="*/ 1130019 h 1130019"/>
              <a:gd name="connsiteX7" fmla="*/ 0 w 7173687"/>
              <a:gd name="connsiteY7" fmla="*/ 977619 h 1130019"/>
              <a:gd name="connsiteX8" fmla="*/ 0 w 7173687"/>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784220 w 7091998"/>
              <a:gd name="connsiteY5" fmla="*/ 1115505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72087 w 7091998"/>
              <a:gd name="connsiteY4" fmla="*/ 1006648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68106 w 7096492"/>
              <a:gd name="connsiteY5" fmla="*/ 1105829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79829 w 7096492"/>
              <a:gd name="connsiteY5" fmla="*/ 1117552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255 h 1128255"/>
              <a:gd name="connsiteX1" fmla="*/ 152400 w 7096492"/>
              <a:gd name="connsiteY1" fmla="*/ 213855 h 1128255"/>
              <a:gd name="connsiteX2" fmla="*/ 6769706 w 7096492"/>
              <a:gd name="connsiteY2" fmla="*/ 250048 h 1128255"/>
              <a:gd name="connsiteX3" fmla="*/ 7091439 w 7096492"/>
              <a:gd name="connsiteY3" fmla="*/ 14284 h 1128255"/>
              <a:gd name="connsiteX4" fmla="*/ 7096278 w 7096492"/>
              <a:gd name="connsiteY4" fmla="*/ 1000046 h 1128255"/>
              <a:gd name="connsiteX5" fmla="*/ 6679829 w 7096492"/>
              <a:gd name="connsiteY5" fmla="*/ 1115788 h 1128255"/>
              <a:gd name="connsiteX6" fmla="*/ 152400 w 7096492"/>
              <a:gd name="connsiteY6" fmla="*/ 1128255 h 1128255"/>
              <a:gd name="connsiteX7" fmla="*/ 0 w 7096492"/>
              <a:gd name="connsiteY7" fmla="*/ 975855 h 1128255"/>
              <a:gd name="connsiteX8" fmla="*/ 0 w 7096492"/>
              <a:gd name="connsiteY8" fmla="*/ 366255 h 1128255"/>
              <a:gd name="connsiteX0" fmla="*/ 0 w 7096492"/>
              <a:gd name="connsiteY0" fmla="*/ 366961 h 1128961"/>
              <a:gd name="connsiteX1" fmla="*/ 152400 w 7096492"/>
              <a:gd name="connsiteY1" fmla="*/ 214561 h 1128961"/>
              <a:gd name="connsiteX2" fmla="*/ 6769706 w 7096492"/>
              <a:gd name="connsiteY2" fmla="*/ 233169 h 1128961"/>
              <a:gd name="connsiteX3" fmla="*/ 7091439 w 7096492"/>
              <a:gd name="connsiteY3" fmla="*/ 14990 h 1128961"/>
              <a:gd name="connsiteX4" fmla="*/ 7096278 w 7096492"/>
              <a:gd name="connsiteY4" fmla="*/ 1000752 h 1128961"/>
              <a:gd name="connsiteX5" fmla="*/ 6679829 w 7096492"/>
              <a:gd name="connsiteY5" fmla="*/ 1116494 h 1128961"/>
              <a:gd name="connsiteX6" fmla="*/ 152400 w 7096492"/>
              <a:gd name="connsiteY6" fmla="*/ 1128961 h 1128961"/>
              <a:gd name="connsiteX7" fmla="*/ 0 w 7096492"/>
              <a:gd name="connsiteY7" fmla="*/ 976561 h 1128961"/>
              <a:gd name="connsiteX8" fmla="*/ 0 w 7096492"/>
              <a:gd name="connsiteY8" fmla="*/ 366961 h 112896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679829 w 7096492"/>
              <a:gd name="connsiteY5" fmla="*/ 1117274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703275 w 7096492"/>
              <a:gd name="connsiteY5" fmla="*/ 1128997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8019 h 1130019"/>
              <a:gd name="connsiteX1" fmla="*/ 152400 w 7096492"/>
              <a:gd name="connsiteY1" fmla="*/ 215619 h 1130019"/>
              <a:gd name="connsiteX2" fmla="*/ 6500075 w 7096492"/>
              <a:gd name="connsiteY2" fmla="*/ 210781 h 1130019"/>
              <a:gd name="connsiteX3" fmla="*/ 7091439 w 7096492"/>
              <a:gd name="connsiteY3" fmla="*/ 16048 h 1130019"/>
              <a:gd name="connsiteX4" fmla="*/ 7096278 w 7096492"/>
              <a:gd name="connsiteY4" fmla="*/ 1001810 h 1130019"/>
              <a:gd name="connsiteX5" fmla="*/ 6703275 w 7096492"/>
              <a:gd name="connsiteY5" fmla="*/ 1129275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034 h 1128034"/>
              <a:gd name="connsiteX1" fmla="*/ 152400 w 7096492"/>
              <a:gd name="connsiteY1" fmla="*/ 213634 h 1128034"/>
              <a:gd name="connsiteX2" fmla="*/ 6505937 w 7096492"/>
              <a:gd name="connsiteY2" fmla="*/ 255688 h 1128034"/>
              <a:gd name="connsiteX3" fmla="*/ 7091439 w 7096492"/>
              <a:gd name="connsiteY3" fmla="*/ 14063 h 1128034"/>
              <a:gd name="connsiteX4" fmla="*/ 7096278 w 7096492"/>
              <a:gd name="connsiteY4" fmla="*/ 999825 h 1128034"/>
              <a:gd name="connsiteX5" fmla="*/ 6703275 w 7096492"/>
              <a:gd name="connsiteY5" fmla="*/ 1127290 h 1128034"/>
              <a:gd name="connsiteX6" fmla="*/ 152400 w 7096492"/>
              <a:gd name="connsiteY6" fmla="*/ 1128034 h 1128034"/>
              <a:gd name="connsiteX7" fmla="*/ 0 w 7096492"/>
              <a:gd name="connsiteY7" fmla="*/ 975634 h 1128034"/>
              <a:gd name="connsiteX8" fmla="*/ 0 w 7096492"/>
              <a:gd name="connsiteY8" fmla="*/ 366034 h 1128034"/>
              <a:gd name="connsiteX0" fmla="*/ 0 w 7096492"/>
              <a:gd name="connsiteY0" fmla="*/ 366686 h 1128686"/>
              <a:gd name="connsiteX1" fmla="*/ 152400 w 7096492"/>
              <a:gd name="connsiteY1" fmla="*/ 214286 h 1128686"/>
              <a:gd name="connsiteX2" fmla="*/ 6505937 w 7096492"/>
              <a:gd name="connsiteY2" fmla="*/ 256340 h 1128686"/>
              <a:gd name="connsiteX3" fmla="*/ 7091439 w 7096492"/>
              <a:gd name="connsiteY3" fmla="*/ 14715 h 1128686"/>
              <a:gd name="connsiteX4" fmla="*/ 7096278 w 7096492"/>
              <a:gd name="connsiteY4" fmla="*/ 1000477 h 1128686"/>
              <a:gd name="connsiteX5" fmla="*/ 6703275 w 7096492"/>
              <a:gd name="connsiteY5" fmla="*/ 1127942 h 1128686"/>
              <a:gd name="connsiteX6" fmla="*/ 152400 w 7096492"/>
              <a:gd name="connsiteY6" fmla="*/ 1128686 h 1128686"/>
              <a:gd name="connsiteX7" fmla="*/ 0 w 7096492"/>
              <a:gd name="connsiteY7" fmla="*/ 976286 h 1128686"/>
              <a:gd name="connsiteX8" fmla="*/ 0 w 7096492"/>
              <a:gd name="connsiteY8" fmla="*/ 366686 h 1128686"/>
              <a:gd name="connsiteX0" fmla="*/ 0 w 7096492"/>
              <a:gd name="connsiteY0" fmla="*/ 367651 h 1129651"/>
              <a:gd name="connsiteX1" fmla="*/ 152400 w 7096492"/>
              <a:gd name="connsiteY1" fmla="*/ 215251 h 1129651"/>
              <a:gd name="connsiteX2" fmla="*/ 6505937 w 7096492"/>
              <a:gd name="connsiteY2" fmla="*/ 257305 h 1129651"/>
              <a:gd name="connsiteX3" fmla="*/ 7091439 w 7096492"/>
              <a:gd name="connsiteY3" fmla="*/ 15680 h 1129651"/>
              <a:gd name="connsiteX4" fmla="*/ 7096278 w 7096492"/>
              <a:gd name="connsiteY4" fmla="*/ 1001442 h 1129651"/>
              <a:gd name="connsiteX5" fmla="*/ 6703275 w 7096492"/>
              <a:gd name="connsiteY5" fmla="*/ 1128907 h 1129651"/>
              <a:gd name="connsiteX6" fmla="*/ 152400 w 7096492"/>
              <a:gd name="connsiteY6" fmla="*/ 1129651 h 1129651"/>
              <a:gd name="connsiteX7" fmla="*/ 0 w 7096492"/>
              <a:gd name="connsiteY7" fmla="*/ 977251 h 1129651"/>
              <a:gd name="connsiteX8" fmla="*/ 0 w 7096492"/>
              <a:gd name="connsiteY8" fmla="*/ 367651 h 1129651"/>
              <a:gd name="connsiteX0" fmla="*/ 0 w 7096492"/>
              <a:gd name="connsiteY0" fmla="*/ 366245 h 1128245"/>
              <a:gd name="connsiteX1" fmla="*/ 152400 w 7096492"/>
              <a:gd name="connsiteY1" fmla="*/ 213845 h 1128245"/>
              <a:gd name="connsiteX2" fmla="*/ 6505937 w 7096492"/>
              <a:gd name="connsiteY2" fmla="*/ 255899 h 1128245"/>
              <a:gd name="connsiteX3" fmla="*/ 7091439 w 7096492"/>
              <a:gd name="connsiteY3" fmla="*/ 14274 h 1128245"/>
              <a:gd name="connsiteX4" fmla="*/ 7096278 w 7096492"/>
              <a:gd name="connsiteY4" fmla="*/ 1000036 h 1128245"/>
              <a:gd name="connsiteX5" fmla="*/ 6703275 w 7096492"/>
              <a:gd name="connsiteY5" fmla="*/ 1127501 h 1128245"/>
              <a:gd name="connsiteX6" fmla="*/ 152400 w 7096492"/>
              <a:gd name="connsiteY6" fmla="*/ 1128245 h 1128245"/>
              <a:gd name="connsiteX7" fmla="*/ 0 w 7096492"/>
              <a:gd name="connsiteY7" fmla="*/ 975845 h 1128245"/>
              <a:gd name="connsiteX8" fmla="*/ 0 w 7096492"/>
              <a:gd name="connsiteY8" fmla="*/ 366245 h 1128245"/>
              <a:gd name="connsiteX0" fmla="*/ 0 w 7096492"/>
              <a:gd name="connsiteY0" fmla="*/ 365828 h 1127828"/>
              <a:gd name="connsiteX1" fmla="*/ 152400 w 7096492"/>
              <a:gd name="connsiteY1" fmla="*/ 213428 h 1127828"/>
              <a:gd name="connsiteX2" fmla="*/ 6505937 w 7096492"/>
              <a:gd name="connsiteY2" fmla="*/ 255482 h 1127828"/>
              <a:gd name="connsiteX3" fmla="*/ 7091439 w 7096492"/>
              <a:gd name="connsiteY3" fmla="*/ 13857 h 1127828"/>
              <a:gd name="connsiteX4" fmla="*/ 7096278 w 7096492"/>
              <a:gd name="connsiteY4" fmla="*/ 999619 h 1127828"/>
              <a:gd name="connsiteX5" fmla="*/ 6703275 w 7096492"/>
              <a:gd name="connsiteY5" fmla="*/ 1127084 h 1127828"/>
              <a:gd name="connsiteX6" fmla="*/ 152400 w 7096492"/>
              <a:gd name="connsiteY6" fmla="*/ 1127828 h 1127828"/>
              <a:gd name="connsiteX7" fmla="*/ 0 w 7096492"/>
              <a:gd name="connsiteY7" fmla="*/ 975428 h 1127828"/>
              <a:gd name="connsiteX8" fmla="*/ 0 w 7096492"/>
              <a:gd name="connsiteY8" fmla="*/ 365828 h 1127828"/>
              <a:gd name="connsiteX0" fmla="*/ 0 w 7096492"/>
              <a:gd name="connsiteY0" fmla="*/ 364705 h 1126705"/>
              <a:gd name="connsiteX1" fmla="*/ 152400 w 7096492"/>
              <a:gd name="connsiteY1" fmla="*/ 212305 h 1126705"/>
              <a:gd name="connsiteX2" fmla="*/ 6505937 w 7096492"/>
              <a:gd name="connsiteY2" fmla="*/ 254359 h 1126705"/>
              <a:gd name="connsiteX3" fmla="*/ 7091439 w 7096492"/>
              <a:gd name="connsiteY3" fmla="*/ 12734 h 1126705"/>
              <a:gd name="connsiteX4" fmla="*/ 7096278 w 7096492"/>
              <a:gd name="connsiteY4" fmla="*/ 998496 h 1126705"/>
              <a:gd name="connsiteX5" fmla="*/ 6703275 w 7096492"/>
              <a:gd name="connsiteY5" fmla="*/ 1125961 h 1126705"/>
              <a:gd name="connsiteX6" fmla="*/ 152400 w 7096492"/>
              <a:gd name="connsiteY6" fmla="*/ 1126705 h 1126705"/>
              <a:gd name="connsiteX7" fmla="*/ 0 w 7096492"/>
              <a:gd name="connsiteY7" fmla="*/ 974305 h 1126705"/>
              <a:gd name="connsiteX8" fmla="*/ 0 w 7096492"/>
              <a:gd name="connsiteY8" fmla="*/ 364705 h 1126705"/>
              <a:gd name="connsiteX0" fmla="*/ 0 w 7096492"/>
              <a:gd name="connsiteY0" fmla="*/ 364049 h 1126049"/>
              <a:gd name="connsiteX1" fmla="*/ 152400 w 7096492"/>
              <a:gd name="connsiteY1" fmla="*/ 211649 h 1126049"/>
              <a:gd name="connsiteX2" fmla="*/ 6505937 w 7096492"/>
              <a:gd name="connsiteY2" fmla="*/ 253703 h 1126049"/>
              <a:gd name="connsiteX3" fmla="*/ 7091439 w 7096492"/>
              <a:gd name="connsiteY3" fmla="*/ 12078 h 1126049"/>
              <a:gd name="connsiteX4" fmla="*/ 7096278 w 7096492"/>
              <a:gd name="connsiteY4" fmla="*/ 997840 h 1126049"/>
              <a:gd name="connsiteX5" fmla="*/ 6703275 w 7096492"/>
              <a:gd name="connsiteY5" fmla="*/ 1125305 h 1126049"/>
              <a:gd name="connsiteX6" fmla="*/ 152400 w 7096492"/>
              <a:gd name="connsiteY6" fmla="*/ 1126049 h 1126049"/>
              <a:gd name="connsiteX7" fmla="*/ 0 w 7096492"/>
              <a:gd name="connsiteY7" fmla="*/ 973649 h 1126049"/>
              <a:gd name="connsiteX8" fmla="*/ 0 w 7096492"/>
              <a:gd name="connsiteY8" fmla="*/ 364049 h 1126049"/>
              <a:gd name="connsiteX0" fmla="*/ 0 w 7096492"/>
              <a:gd name="connsiteY0" fmla="*/ 363316 h 1125316"/>
              <a:gd name="connsiteX1" fmla="*/ 152400 w 7096492"/>
              <a:gd name="connsiteY1" fmla="*/ 210916 h 1125316"/>
              <a:gd name="connsiteX2" fmla="*/ 6505937 w 7096492"/>
              <a:gd name="connsiteY2" fmla="*/ 252970 h 1125316"/>
              <a:gd name="connsiteX3" fmla="*/ 7091439 w 7096492"/>
              <a:gd name="connsiteY3" fmla="*/ 11345 h 1125316"/>
              <a:gd name="connsiteX4" fmla="*/ 7096278 w 7096492"/>
              <a:gd name="connsiteY4" fmla="*/ 997107 h 1125316"/>
              <a:gd name="connsiteX5" fmla="*/ 6703275 w 7096492"/>
              <a:gd name="connsiteY5" fmla="*/ 1124572 h 1125316"/>
              <a:gd name="connsiteX6" fmla="*/ 152400 w 7096492"/>
              <a:gd name="connsiteY6" fmla="*/ 1125316 h 1125316"/>
              <a:gd name="connsiteX7" fmla="*/ 0 w 7096492"/>
              <a:gd name="connsiteY7" fmla="*/ 972916 h 1125316"/>
              <a:gd name="connsiteX8" fmla="*/ 0 w 7096492"/>
              <a:gd name="connsiteY8" fmla="*/ 363316 h 1125316"/>
              <a:gd name="connsiteX0" fmla="*/ 0 w 7096492"/>
              <a:gd name="connsiteY0" fmla="*/ 366244 h 1128244"/>
              <a:gd name="connsiteX1" fmla="*/ 152400 w 7096492"/>
              <a:gd name="connsiteY1" fmla="*/ 213844 h 1128244"/>
              <a:gd name="connsiteX2" fmla="*/ 6505937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05937 w 7096492"/>
              <a:gd name="connsiteY2" fmla="*/ 250264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6707 h 1128707"/>
              <a:gd name="connsiteX1" fmla="*/ 152400 w 7096492"/>
              <a:gd name="connsiteY1" fmla="*/ 214307 h 1128707"/>
              <a:gd name="connsiteX2" fmla="*/ 6505937 w 7096492"/>
              <a:gd name="connsiteY2" fmla="*/ 244638 h 1128707"/>
              <a:gd name="connsiteX3" fmla="*/ 7091439 w 7096492"/>
              <a:gd name="connsiteY3" fmla="*/ 14736 h 1128707"/>
              <a:gd name="connsiteX4" fmla="*/ 7096278 w 7096492"/>
              <a:gd name="connsiteY4" fmla="*/ 1000498 h 1128707"/>
              <a:gd name="connsiteX5" fmla="*/ 6703275 w 7096492"/>
              <a:gd name="connsiteY5" fmla="*/ 1127963 h 1128707"/>
              <a:gd name="connsiteX6" fmla="*/ 152400 w 7096492"/>
              <a:gd name="connsiteY6" fmla="*/ 1128707 h 1128707"/>
              <a:gd name="connsiteX7" fmla="*/ 0 w 7096492"/>
              <a:gd name="connsiteY7" fmla="*/ 976307 h 1128707"/>
              <a:gd name="connsiteX8" fmla="*/ 0 w 7096492"/>
              <a:gd name="connsiteY8" fmla="*/ 366707 h 1128707"/>
              <a:gd name="connsiteX0" fmla="*/ 0 w 7096492"/>
              <a:gd name="connsiteY0" fmla="*/ 367200 h 1129200"/>
              <a:gd name="connsiteX1" fmla="*/ 152400 w 7096492"/>
              <a:gd name="connsiteY1" fmla="*/ 214800 h 1129200"/>
              <a:gd name="connsiteX2" fmla="*/ 6505937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591 h 1130591"/>
              <a:gd name="connsiteX1" fmla="*/ 152400 w 7096492"/>
              <a:gd name="connsiteY1" fmla="*/ 216191 h 1130591"/>
              <a:gd name="connsiteX2" fmla="*/ 6505937 w 7096492"/>
              <a:gd name="connsiteY2" fmla="*/ 205492 h 1130591"/>
              <a:gd name="connsiteX3" fmla="*/ 7091439 w 7096492"/>
              <a:gd name="connsiteY3" fmla="*/ 16620 h 1130591"/>
              <a:gd name="connsiteX4" fmla="*/ 7096278 w 7096492"/>
              <a:gd name="connsiteY4" fmla="*/ 1002382 h 1130591"/>
              <a:gd name="connsiteX5" fmla="*/ 6703275 w 7096492"/>
              <a:gd name="connsiteY5" fmla="*/ 1129847 h 1130591"/>
              <a:gd name="connsiteX6" fmla="*/ 152400 w 7096492"/>
              <a:gd name="connsiteY6" fmla="*/ 1130591 h 1130591"/>
              <a:gd name="connsiteX7" fmla="*/ 0 w 7096492"/>
              <a:gd name="connsiteY7" fmla="*/ 978191 h 1130591"/>
              <a:gd name="connsiteX8" fmla="*/ 0 w 7096492"/>
              <a:gd name="connsiteY8" fmla="*/ 368591 h 1130591"/>
              <a:gd name="connsiteX0" fmla="*/ 0 w 7096492"/>
              <a:gd name="connsiteY0" fmla="*/ 366025 h 1128025"/>
              <a:gd name="connsiteX1" fmla="*/ 152400 w 7096492"/>
              <a:gd name="connsiteY1" fmla="*/ 213625 h 1128025"/>
              <a:gd name="connsiteX2" fmla="*/ 6523522 w 7096492"/>
              <a:gd name="connsiteY2" fmla="*/ 261541 h 1128025"/>
              <a:gd name="connsiteX3" fmla="*/ 7091439 w 7096492"/>
              <a:gd name="connsiteY3" fmla="*/ 14054 h 1128025"/>
              <a:gd name="connsiteX4" fmla="*/ 7096278 w 7096492"/>
              <a:gd name="connsiteY4" fmla="*/ 999816 h 1128025"/>
              <a:gd name="connsiteX5" fmla="*/ 6703275 w 7096492"/>
              <a:gd name="connsiteY5" fmla="*/ 1127281 h 1128025"/>
              <a:gd name="connsiteX6" fmla="*/ 152400 w 7096492"/>
              <a:gd name="connsiteY6" fmla="*/ 1128025 h 1128025"/>
              <a:gd name="connsiteX7" fmla="*/ 0 w 7096492"/>
              <a:gd name="connsiteY7" fmla="*/ 975625 h 1128025"/>
              <a:gd name="connsiteX8" fmla="*/ 0 w 7096492"/>
              <a:gd name="connsiteY8" fmla="*/ 366025 h 1128025"/>
              <a:gd name="connsiteX0" fmla="*/ 0 w 7096492"/>
              <a:gd name="connsiteY0" fmla="*/ 366244 h 1128244"/>
              <a:gd name="connsiteX1" fmla="*/ 152400 w 7096492"/>
              <a:gd name="connsiteY1" fmla="*/ 213844 h 1128244"/>
              <a:gd name="connsiteX2" fmla="*/ 6523522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23522 w 7096492"/>
              <a:gd name="connsiteY2" fmla="*/ 250265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7200 h 1129200"/>
              <a:gd name="connsiteX1" fmla="*/ 152400 w 7096492"/>
              <a:gd name="connsiteY1" fmla="*/ 214800 h 1129200"/>
              <a:gd name="connsiteX2" fmla="*/ 6523522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006 h 1130006"/>
              <a:gd name="connsiteX1" fmla="*/ 152400 w 7096492"/>
              <a:gd name="connsiteY1" fmla="*/ 215606 h 1130006"/>
              <a:gd name="connsiteX2" fmla="*/ 6529384 w 7096492"/>
              <a:gd name="connsiteY2" fmla="*/ 216630 h 1130006"/>
              <a:gd name="connsiteX3" fmla="*/ 7091439 w 7096492"/>
              <a:gd name="connsiteY3" fmla="*/ 16035 h 1130006"/>
              <a:gd name="connsiteX4" fmla="*/ 7096278 w 7096492"/>
              <a:gd name="connsiteY4" fmla="*/ 1001797 h 1130006"/>
              <a:gd name="connsiteX5" fmla="*/ 6703275 w 7096492"/>
              <a:gd name="connsiteY5" fmla="*/ 1129262 h 1130006"/>
              <a:gd name="connsiteX6" fmla="*/ 152400 w 7096492"/>
              <a:gd name="connsiteY6" fmla="*/ 1130006 h 1130006"/>
              <a:gd name="connsiteX7" fmla="*/ 0 w 7096492"/>
              <a:gd name="connsiteY7" fmla="*/ 977606 h 1130006"/>
              <a:gd name="connsiteX8" fmla="*/ 0 w 7096492"/>
              <a:gd name="connsiteY8" fmla="*/ 368006 h 11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492" h="1130006">
                <a:moveTo>
                  <a:pt x="0" y="368006"/>
                </a:moveTo>
                <a:cubicBezTo>
                  <a:pt x="0" y="283838"/>
                  <a:pt x="68232" y="215606"/>
                  <a:pt x="152400" y="215606"/>
                </a:cubicBezTo>
                <a:lnTo>
                  <a:pt x="6529384" y="216630"/>
                </a:lnTo>
                <a:cubicBezTo>
                  <a:pt x="7172725" y="205930"/>
                  <a:pt x="7091439" y="-68133"/>
                  <a:pt x="7091439" y="16035"/>
                </a:cubicBezTo>
                <a:cubicBezTo>
                  <a:pt x="7089826" y="367200"/>
                  <a:pt x="7097891" y="650632"/>
                  <a:pt x="7096278" y="1001797"/>
                </a:cubicBezTo>
                <a:cubicBezTo>
                  <a:pt x="7096278" y="1085965"/>
                  <a:pt x="6787443" y="1129262"/>
                  <a:pt x="6703275" y="1129262"/>
                </a:cubicBezTo>
                <a:lnTo>
                  <a:pt x="152400" y="1130006"/>
                </a:lnTo>
                <a:cubicBezTo>
                  <a:pt x="68232" y="1130006"/>
                  <a:pt x="0" y="1061774"/>
                  <a:pt x="0" y="977606"/>
                </a:cubicBezTo>
                <a:lnTo>
                  <a:pt x="0" y="368006"/>
                </a:lnTo>
                <a:close/>
              </a:path>
            </a:pathLst>
          </a:custGeom>
          <a:gradFill flip="none" rotWithShape="1">
            <a:gsLst>
              <a:gs pos="0">
                <a:schemeClr val="accent5">
                  <a:lumMod val="50000"/>
                </a:schemeClr>
              </a:gs>
              <a:gs pos="8000">
                <a:srgbClr val="E9DC06"/>
              </a:gs>
              <a:gs pos="52000">
                <a:srgbClr val="FEFE00"/>
              </a:gs>
              <a:gs pos="18000">
                <a:srgbClr val="FFFF00"/>
              </a:gs>
              <a:gs pos="100000">
                <a:schemeClr val="accent5">
                  <a:lumMod val="75000"/>
                </a:schemeClr>
              </a:gs>
              <a:gs pos="86000">
                <a:srgbClr val="FFFF00"/>
              </a:gs>
            </a:gsLst>
            <a:lin ang="10800000" scaled="0"/>
            <a:tileRect/>
          </a:gradFill>
          <a:effectLst>
            <a:outerShdw blurRad="57150" dist="19050" dir="5400000" algn="ctr" rotWithShape="0">
              <a:srgbClr val="000000">
                <a:alpha val="63000"/>
              </a:srgbClr>
            </a:outerShdw>
            <a:softEdge rad="1270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solidFill>
                <a:prstClr val="white"/>
              </a:solidFill>
            </a:endParaRPr>
          </a:p>
        </p:txBody>
      </p:sp>
      <p:sp>
        <p:nvSpPr>
          <p:cNvPr id="13" name="CuadroTexto 12">
            <a:extLst>
              <a:ext uri="{FF2B5EF4-FFF2-40B4-BE49-F238E27FC236}">
                <a16:creationId xmlns:a16="http://schemas.microsoft.com/office/drawing/2014/main" id="{62A9A1D9-1B16-4810-9EA5-0630E4F84CFD}"/>
              </a:ext>
            </a:extLst>
          </p:cNvPr>
          <p:cNvSpPr txBox="1"/>
          <p:nvPr/>
        </p:nvSpPr>
        <p:spPr>
          <a:xfrm>
            <a:off x="2460928" y="285397"/>
            <a:ext cx="7230205" cy="523220"/>
          </a:xfrm>
          <a:prstGeom prst="rect">
            <a:avLst/>
          </a:prstGeom>
          <a:noFill/>
        </p:spPr>
        <p:txBody>
          <a:bodyPr wrap="square">
            <a:spAutoFit/>
          </a:bodyPr>
          <a:lstStyle/>
          <a:p>
            <a:pPr algn="ctr"/>
            <a:r>
              <a:rPr lang="es-MX" sz="2800" b="1"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EN EL PLAN SEGURIDAD CIUDADANA</a:t>
            </a:r>
            <a:endParaRPr lang="es-US" sz="2800" dirty="0">
              <a:solidFill>
                <a:prstClr val="black"/>
              </a:solidFill>
            </a:endParaRPr>
          </a:p>
        </p:txBody>
      </p:sp>
      <p:sp>
        <p:nvSpPr>
          <p:cNvPr id="5" name="AutoShape 2" descr="blob:https://web.whatsapp.com/80ac03c2-35d5-473d-be00-8d932b51c44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507" y="160338"/>
            <a:ext cx="1041969" cy="941679"/>
          </a:xfrm>
          <a:prstGeom prst="rect">
            <a:avLst/>
          </a:prstGeom>
        </p:spPr>
      </p:pic>
      <p:pic>
        <p:nvPicPr>
          <p:cNvPr id="2" name="Imagen 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4069" r="4838"/>
          <a:stretch/>
        </p:blipFill>
        <p:spPr>
          <a:xfrm>
            <a:off x="579901" y="1544461"/>
            <a:ext cx="3597822" cy="1919901"/>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r="9689"/>
          <a:stretch/>
        </p:blipFill>
        <p:spPr>
          <a:xfrm>
            <a:off x="4504945" y="2116288"/>
            <a:ext cx="3509334" cy="19199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341501" y="1544461"/>
            <a:ext cx="3230655" cy="1772636"/>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317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grama de flujo: proceso alternativo 7">
            <a:extLst>
              <a:ext uri="{FF2B5EF4-FFF2-40B4-BE49-F238E27FC236}">
                <a16:creationId xmlns:a16="http://schemas.microsoft.com/office/drawing/2014/main" id="{03C8573B-0563-4CEB-BCF9-DF3623354C44}"/>
              </a:ext>
            </a:extLst>
          </p:cNvPr>
          <p:cNvSpPr/>
          <p:nvPr/>
        </p:nvSpPr>
        <p:spPr>
          <a:xfrm>
            <a:off x="2456619" y="0"/>
            <a:ext cx="7215887" cy="974001"/>
          </a:xfrm>
          <a:custGeom>
            <a:avLst/>
            <a:gdLst>
              <a:gd name="connsiteX0" fmla="*/ 0 w 7173687"/>
              <a:gd name="connsiteY0" fmla="*/ 152400 h 914400"/>
              <a:gd name="connsiteX1" fmla="*/ 152400 w 7173687"/>
              <a:gd name="connsiteY1" fmla="*/ 0 h 914400"/>
              <a:gd name="connsiteX2" fmla="*/ 7021287 w 7173687"/>
              <a:gd name="connsiteY2" fmla="*/ 0 h 914400"/>
              <a:gd name="connsiteX3" fmla="*/ 7173687 w 7173687"/>
              <a:gd name="connsiteY3" fmla="*/ 152400 h 914400"/>
              <a:gd name="connsiteX4" fmla="*/ 7173687 w 7173687"/>
              <a:gd name="connsiteY4" fmla="*/ 762000 h 914400"/>
              <a:gd name="connsiteX5" fmla="*/ 7021287 w 7173687"/>
              <a:gd name="connsiteY5" fmla="*/ 914400 h 914400"/>
              <a:gd name="connsiteX6" fmla="*/ 152400 w 7173687"/>
              <a:gd name="connsiteY6" fmla="*/ 914400 h 914400"/>
              <a:gd name="connsiteX7" fmla="*/ 0 w 7173687"/>
              <a:gd name="connsiteY7" fmla="*/ 762000 h 914400"/>
              <a:gd name="connsiteX8" fmla="*/ 0 w 7173687"/>
              <a:gd name="connsiteY8" fmla="*/ 152400 h 914400"/>
              <a:gd name="connsiteX0" fmla="*/ 0 w 7173687"/>
              <a:gd name="connsiteY0" fmla="*/ 353755 h 1115755"/>
              <a:gd name="connsiteX1" fmla="*/ 152400 w 7173687"/>
              <a:gd name="connsiteY1" fmla="*/ 201355 h 1115755"/>
              <a:gd name="connsiteX2" fmla="*/ 7021287 w 7173687"/>
              <a:gd name="connsiteY2" fmla="*/ 201355 h 1115755"/>
              <a:gd name="connsiteX3" fmla="*/ 7173687 w 7173687"/>
              <a:gd name="connsiteY3" fmla="*/ 16298 h 1115755"/>
              <a:gd name="connsiteX4" fmla="*/ 7173687 w 7173687"/>
              <a:gd name="connsiteY4" fmla="*/ 963355 h 1115755"/>
              <a:gd name="connsiteX5" fmla="*/ 7021287 w 7173687"/>
              <a:gd name="connsiteY5" fmla="*/ 1115755 h 1115755"/>
              <a:gd name="connsiteX6" fmla="*/ 152400 w 7173687"/>
              <a:gd name="connsiteY6" fmla="*/ 1115755 h 1115755"/>
              <a:gd name="connsiteX7" fmla="*/ 0 w 7173687"/>
              <a:gd name="connsiteY7" fmla="*/ 963355 h 1115755"/>
              <a:gd name="connsiteX8" fmla="*/ 0 w 7173687"/>
              <a:gd name="connsiteY8" fmla="*/ 353755 h 1115755"/>
              <a:gd name="connsiteX0" fmla="*/ 0 w 7173687"/>
              <a:gd name="connsiteY0" fmla="*/ 354000 h 1116000"/>
              <a:gd name="connsiteX1" fmla="*/ 152400 w 7173687"/>
              <a:gd name="connsiteY1" fmla="*/ 201600 h 1116000"/>
              <a:gd name="connsiteX2" fmla="*/ 6769706 w 7173687"/>
              <a:gd name="connsiteY2" fmla="*/ 196762 h 1116000"/>
              <a:gd name="connsiteX3" fmla="*/ 7173687 w 7173687"/>
              <a:gd name="connsiteY3" fmla="*/ 16543 h 1116000"/>
              <a:gd name="connsiteX4" fmla="*/ 7173687 w 7173687"/>
              <a:gd name="connsiteY4" fmla="*/ 963600 h 1116000"/>
              <a:gd name="connsiteX5" fmla="*/ 7021287 w 7173687"/>
              <a:gd name="connsiteY5" fmla="*/ 1116000 h 1116000"/>
              <a:gd name="connsiteX6" fmla="*/ 152400 w 7173687"/>
              <a:gd name="connsiteY6" fmla="*/ 1116000 h 1116000"/>
              <a:gd name="connsiteX7" fmla="*/ 0 w 7173687"/>
              <a:gd name="connsiteY7" fmla="*/ 963600 h 1116000"/>
              <a:gd name="connsiteX8" fmla="*/ 0 w 7173687"/>
              <a:gd name="connsiteY8" fmla="*/ 354000 h 1116000"/>
              <a:gd name="connsiteX0" fmla="*/ 0 w 7173687"/>
              <a:gd name="connsiteY0" fmla="*/ 354239 h 1116239"/>
              <a:gd name="connsiteX1" fmla="*/ 152400 w 7173687"/>
              <a:gd name="connsiteY1" fmla="*/ 201839 h 1116239"/>
              <a:gd name="connsiteX2" fmla="*/ 6769706 w 7173687"/>
              <a:gd name="connsiteY2" fmla="*/ 197001 h 1116239"/>
              <a:gd name="connsiteX3" fmla="*/ 7173687 w 7173687"/>
              <a:gd name="connsiteY3" fmla="*/ 16782 h 1116239"/>
              <a:gd name="connsiteX4" fmla="*/ 7173687 w 7173687"/>
              <a:gd name="connsiteY4" fmla="*/ 963839 h 1116239"/>
              <a:gd name="connsiteX5" fmla="*/ 7021287 w 7173687"/>
              <a:gd name="connsiteY5" fmla="*/ 1116239 h 1116239"/>
              <a:gd name="connsiteX6" fmla="*/ 152400 w 7173687"/>
              <a:gd name="connsiteY6" fmla="*/ 1116239 h 1116239"/>
              <a:gd name="connsiteX7" fmla="*/ 0 w 7173687"/>
              <a:gd name="connsiteY7" fmla="*/ 963839 h 1116239"/>
              <a:gd name="connsiteX8" fmla="*/ 0 w 7173687"/>
              <a:gd name="connsiteY8" fmla="*/ 354239 h 111623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7021287 w 7173687"/>
              <a:gd name="connsiteY5" fmla="*/ 1130019 h 1130019"/>
              <a:gd name="connsiteX6" fmla="*/ 152400 w 7173687"/>
              <a:gd name="connsiteY6" fmla="*/ 1130019 h 1130019"/>
              <a:gd name="connsiteX7" fmla="*/ 0 w 7173687"/>
              <a:gd name="connsiteY7" fmla="*/ 977619 h 1130019"/>
              <a:gd name="connsiteX8" fmla="*/ 0 w 7173687"/>
              <a:gd name="connsiteY8" fmla="*/ 368019 h 113001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6784220 w 7173687"/>
              <a:gd name="connsiteY5" fmla="*/ 1115505 h 1130019"/>
              <a:gd name="connsiteX6" fmla="*/ 152400 w 7173687"/>
              <a:gd name="connsiteY6" fmla="*/ 1130019 h 1130019"/>
              <a:gd name="connsiteX7" fmla="*/ 0 w 7173687"/>
              <a:gd name="connsiteY7" fmla="*/ 977619 h 1130019"/>
              <a:gd name="connsiteX8" fmla="*/ 0 w 7173687"/>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784220 w 7091998"/>
              <a:gd name="connsiteY5" fmla="*/ 1115505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72087 w 7091998"/>
              <a:gd name="connsiteY4" fmla="*/ 1006648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68106 w 7096492"/>
              <a:gd name="connsiteY5" fmla="*/ 1105829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79829 w 7096492"/>
              <a:gd name="connsiteY5" fmla="*/ 1117552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255 h 1128255"/>
              <a:gd name="connsiteX1" fmla="*/ 152400 w 7096492"/>
              <a:gd name="connsiteY1" fmla="*/ 213855 h 1128255"/>
              <a:gd name="connsiteX2" fmla="*/ 6769706 w 7096492"/>
              <a:gd name="connsiteY2" fmla="*/ 250048 h 1128255"/>
              <a:gd name="connsiteX3" fmla="*/ 7091439 w 7096492"/>
              <a:gd name="connsiteY3" fmla="*/ 14284 h 1128255"/>
              <a:gd name="connsiteX4" fmla="*/ 7096278 w 7096492"/>
              <a:gd name="connsiteY4" fmla="*/ 1000046 h 1128255"/>
              <a:gd name="connsiteX5" fmla="*/ 6679829 w 7096492"/>
              <a:gd name="connsiteY5" fmla="*/ 1115788 h 1128255"/>
              <a:gd name="connsiteX6" fmla="*/ 152400 w 7096492"/>
              <a:gd name="connsiteY6" fmla="*/ 1128255 h 1128255"/>
              <a:gd name="connsiteX7" fmla="*/ 0 w 7096492"/>
              <a:gd name="connsiteY7" fmla="*/ 975855 h 1128255"/>
              <a:gd name="connsiteX8" fmla="*/ 0 w 7096492"/>
              <a:gd name="connsiteY8" fmla="*/ 366255 h 1128255"/>
              <a:gd name="connsiteX0" fmla="*/ 0 w 7096492"/>
              <a:gd name="connsiteY0" fmla="*/ 366961 h 1128961"/>
              <a:gd name="connsiteX1" fmla="*/ 152400 w 7096492"/>
              <a:gd name="connsiteY1" fmla="*/ 214561 h 1128961"/>
              <a:gd name="connsiteX2" fmla="*/ 6769706 w 7096492"/>
              <a:gd name="connsiteY2" fmla="*/ 233169 h 1128961"/>
              <a:gd name="connsiteX3" fmla="*/ 7091439 w 7096492"/>
              <a:gd name="connsiteY3" fmla="*/ 14990 h 1128961"/>
              <a:gd name="connsiteX4" fmla="*/ 7096278 w 7096492"/>
              <a:gd name="connsiteY4" fmla="*/ 1000752 h 1128961"/>
              <a:gd name="connsiteX5" fmla="*/ 6679829 w 7096492"/>
              <a:gd name="connsiteY5" fmla="*/ 1116494 h 1128961"/>
              <a:gd name="connsiteX6" fmla="*/ 152400 w 7096492"/>
              <a:gd name="connsiteY6" fmla="*/ 1128961 h 1128961"/>
              <a:gd name="connsiteX7" fmla="*/ 0 w 7096492"/>
              <a:gd name="connsiteY7" fmla="*/ 976561 h 1128961"/>
              <a:gd name="connsiteX8" fmla="*/ 0 w 7096492"/>
              <a:gd name="connsiteY8" fmla="*/ 366961 h 112896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679829 w 7096492"/>
              <a:gd name="connsiteY5" fmla="*/ 1117274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703275 w 7096492"/>
              <a:gd name="connsiteY5" fmla="*/ 1128997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8019 h 1130019"/>
              <a:gd name="connsiteX1" fmla="*/ 152400 w 7096492"/>
              <a:gd name="connsiteY1" fmla="*/ 215619 h 1130019"/>
              <a:gd name="connsiteX2" fmla="*/ 6500075 w 7096492"/>
              <a:gd name="connsiteY2" fmla="*/ 210781 h 1130019"/>
              <a:gd name="connsiteX3" fmla="*/ 7091439 w 7096492"/>
              <a:gd name="connsiteY3" fmla="*/ 16048 h 1130019"/>
              <a:gd name="connsiteX4" fmla="*/ 7096278 w 7096492"/>
              <a:gd name="connsiteY4" fmla="*/ 1001810 h 1130019"/>
              <a:gd name="connsiteX5" fmla="*/ 6703275 w 7096492"/>
              <a:gd name="connsiteY5" fmla="*/ 1129275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034 h 1128034"/>
              <a:gd name="connsiteX1" fmla="*/ 152400 w 7096492"/>
              <a:gd name="connsiteY1" fmla="*/ 213634 h 1128034"/>
              <a:gd name="connsiteX2" fmla="*/ 6505937 w 7096492"/>
              <a:gd name="connsiteY2" fmla="*/ 255688 h 1128034"/>
              <a:gd name="connsiteX3" fmla="*/ 7091439 w 7096492"/>
              <a:gd name="connsiteY3" fmla="*/ 14063 h 1128034"/>
              <a:gd name="connsiteX4" fmla="*/ 7096278 w 7096492"/>
              <a:gd name="connsiteY4" fmla="*/ 999825 h 1128034"/>
              <a:gd name="connsiteX5" fmla="*/ 6703275 w 7096492"/>
              <a:gd name="connsiteY5" fmla="*/ 1127290 h 1128034"/>
              <a:gd name="connsiteX6" fmla="*/ 152400 w 7096492"/>
              <a:gd name="connsiteY6" fmla="*/ 1128034 h 1128034"/>
              <a:gd name="connsiteX7" fmla="*/ 0 w 7096492"/>
              <a:gd name="connsiteY7" fmla="*/ 975634 h 1128034"/>
              <a:gd name="connsiteX8" fmla="*/ 0 w 7096492"/>
              <a:gd name="connsiteY8" fmla="*/ 366034 h 1128034"/>
              <a:gd name="connsiteX0" fmla="*/ 0 w 7096492"/>
              <a:gd name="connsiteY0" fmla="*/ 366686 h 1128686"/>
              <a:gd name="connsiteX1" fmla="*/ 152400 w 7096492"/>
              <a:gd name="connsiteY1" fmla="*/ 214286 h 1128686"/>
              <a:gd name="connsiteX2" fmla="*/ 6505937 w 7096492"/>
              <a:gd name="connsiteY2" fmla="*/ 256340 h 1128686"/>
              <a:gd name="connsiteX3" fmla="*/ 7091439 w 7096492"/>
              <a:gd name="connsiteY3" fmla="*/ 14715 h 1128686"/>
              <a:gd name="connsiteX4" fmla="*/ 7096278 w 7096492"/>
              <a:gd name="connsiteY4" fmla="*/ 1000477 h 1128686"/>
              <a:gd name="connsiteX5" fmla="*/ 6703275 w 7096492"/>
              <a:gd name="connsiteY5" fmla="*/ 1127942 h 1128686"/>
              <a:gd name="connsiteX6" fmla="*/ 152400 w 7096492"/>
              <a:gd name="connsiteY6" fmla="*/ 1128686 h 1128686"/>
              <a:gd name="connsiteX7" fmla="*/ 0 w 7096492"/>
              <a:gd name="connsiteY7" fmla="*/ 976286 h 1128686"/>
              <a:gd name="connsiteX8" fmla="*/ 0 w 7096492"/>
              <a:gd name="connsiteY8" fmla="*/ 366686 h 1128686"/>
              <a:gd name="connsiteX0" fmla="*/ 0 w 7096492"/>
              <a:gd name="connsiteY0" fmla="*/ 367651 h 1129651"/>
              <a:gd name="connsiteX1" fmla="*/ 152400 w 7096492"/>
              <a:gd name="connsiteY1" fmla="*/ 215251 h 1129651"/>
              <a:gd name="connsiteX2" fmla="*/ 6505937 w 7096492"/>
              <a:gd name="connsiteY2" fmla="*/ 257305 h 1129651"/>
              <a:gd name="connsiteX3" fmla="*/ 7091439 w 7096492"/>
              <a:gd name="connsiteY3" fmla="*/ 15680 h 1129651"/>
              <a:gd name="connsiteX4" fmla="*/ 7096278 w 7096492"/>
              <a:gd name="connsiteY4" fmla="*/ 1001442 h 1129651"/>
              <a:gd name="connsiteX5" fmla="*/ 6703275 w 7096492"/>
              <a:gd name="connsiteY5" fmla="*/ 1128907 h 1129651"/>
              <a:gd name="connsiteX6" fmla="*/ 152400 w 7096492"/>
              <a:gd name="connsiteY6" fmla="*/ 1129651 h 1129651"/>
              <a:gd name="connsiteX7" fmla="*/ 0 w 7096492"/>
              <a:gd name="connsiteY7" fmla="*/ 977251 h 1129651"/>
              <a:gd name="connsiteX8" fmla="*/ 0 w 7096492"/>
              <a:gd name="connsiteY8" fmla="*/ 367651 h 1129651"/>
              <a:gd name="connsiteX0" fmla="*/ 0 w 7096492"/>
              <a:gd name="connsiteY0" fmla="*/ 366245 h 1128245"/>
              <a:gd name="connsiteX1" fmla="*/ 152400 w 7096492"/>
              <a:gd name="connsiteY1" fmla="*/ 213845 h 1128245"/>
              <a:gd name="connsiteX2" fmla="*/ 6505937 w 7096492"/>
              <a:gd name="connsiteY2" fmla="*/ 255899 h 1128245"/>
              <a:gd name="connsiteX3" fmla="*/ 7091439 w 7096492"/>
              <a:gd name="connsiteY3" fmla="*/ 14274 h 1128245"/>
              <a:gd name="connsiteX4" fmla="*/ 7096278 w 7096492"/>
              <a:gd name="connsiteY4" fmla="*/ 1000036 h 1128245"/>
              <a:gd name="connsiteX5" fmla="*/ 6703275 w 7096492"/>
              <a:gd name="connsiteY5" fmla="*/ 1127501 h 1128245"/>
              <a:gd name="connsiteX6" fmla="*/ 152400 w 7096492"/>
              <a:gd name="connsiteY6" fmla="*/ 1128245 h 1128245"/>
              <a:gd name="connsiteX7" fmla="*/ 0 w 7096492"/>
              <a:gd name="connsiteY7" fmla="*/ 975845 h 1128245"/>
              <a:gd name="connsiteX8" fmla="*/ 0 w 7096492"/>
              <a:gd name="connsiteY8" fmla="*/ 366245 h 1128245"/>
              <a:gd name="connsiteX0" fmla="*/ 0 w 7096492"/>
              <a:gd name="connsiteY0" fmla="*/ 365828 h 1127828"/>
              <a:gd name="connsiteX1" fmla="*/ 152400 w 7096492"/>
              <a:gd name="connsiteY1" fmla="*/ 213428 h 1127828"/>
              <a:gd name="connsiteX2" fmla="*/ 6505937 w 7096492"/>
              <a:gd name="connsiteY2" fmla="*/ 255482 h 1127828"/>
              <a:gd name="connsiteX3" fmla="*/ 7091439 w 7096492"/>
              <a:gd name="connsiteY3" fmla="*/ 13857 h 1127828"/>
              <a:gd name="connsiteX4" fmla="*/ 7096278 w 7096492"/>
              <a:gd name="connsiteY4" fmla="*/ 999619 h 1127828"/>
              <a:gd name="connsiteX5" fmla="*/ 6703275 w 7096492"/>
              <a:gd name="connsiteY5" fmla="*/ 1127084 h 1127828"/>
              <a:gd name="connsiteX6" fmla="*/ 152400 w 7096492"/>
              <a:gd name="connsiteY6" fmla="*/ 1127828 h 1127828"/>
              <a:gd name="connsiteX7" fmla="*/ 0 w 7096492"/>
              <a:gd name="connsiteY7" fmla="*/ 975428 h 1127828"/>
              <a:gd name="connsiteX8" fmla="*/ 0 w 7096492"/>
              <a:gd name="connsiteY8" fmla="*/ 365828 h 1127828"/>
              <a:gd name="connsiteX0" fmla="*/ 0 w 7096492"/>
              <a:gd name="connsiteY0" fmla="*/ 364705 h 1126705"/>
              <a:gd name="connsiteX1" fmla="*/ 152400 w 7096492"/>
              <a:gd name="connsiteY1" fmla="*/ 212305 h 1126705"/>
              <a:gd name="connsiteX2" fmla="*/ 6505937 w 7096492"/>
              <a:gd name="connsiteY2" fmla="*/ 254359 h 1126705"/>
              <a:gd name="connsiteX3" fmla="*/ 7091439 w 7096492"/>
              <a:gd name="connsiteY3" fmla="*/ 12734 h 1126705"/>
              <a:gd name="connsiteX4" fmla="*/ 7096278 w 7096492"/>
              <a:gd name="connsiteY4" fmla="*/ 998496 h 1126705"/>
              <a:gd name="connsiteX5" fmla="*/ 6703275 w 7096492"/>
              <a:gd name="connsiteY5" fmla="*/ 1125961 h 1126705"/>
              <a:gd name="connsiteX6" fmla="*/ 152400 w 7096492"/>
              <a:gd name="connsiteY6" fmla="*/ 1126705 h 1126705"/>
              <a:gd name="connsiteX7" fmla="*/ 0 w 7096492"/>
              <a:gd name="connsiteY7" fmla="*/ 974305 h 1126705"/>
              <a:gd name="connsiteX8" fmla="*/ 0 w 7096492"/>
              <a:gd name="connsiteY8" fmla="*/ 364705 h 1126705"/>
              <a:gd name="connsiteX0" fmla="*/ 0 w 7096492"/>
              <a:gd name="connsiteY0" fmla="*/ 364049 h 1126049"/>
              <a:gd name="connsiteX1" fmla="*/ 152400 w 7096492"/>
              <a:gd name="connsiteY1" fmla="*/ 211649 h 1126049"/>
              <a:gd name="connsiteX2" fmla="*/ 6505937 w 7096492"/>
              <a:gd name="connsiteY2" fmla="*/ 253703 h 1126049"/>
              <a:gd name="connsiteX3" fmla="*/ 7091439 w 7096492"/>
              <a:gd name="connsiteY3" fmla="*/ 12078 h 1126049"/>
              <a:gd name="connsiteX4" fmla="*/ 7096278 w 7096492"/>
              <a:gd name="connsiteY4" fmla="*/ 997840 h 1126049"/>
              <a:gd name="connsiteX5" fmla="*/ 6703275 w 7096492"/>
              <a:gd name="connsiteY5" fmla="*/ 1125305 h 1126049"/>
              <a:gd name="connsiteX6" fmla="*/ 152400 w 7096492"/>
              <a:gd name="connsiteY6" fmla="*/ 1126049 h 1126049"/>
              <a:gd name="connsiteX7" fmla="*/ 0 w 7096492"/>
              <a:gd name="connsiteY7" fmla="*/ 973649 h 1126049"/>
              <a:gd name="connsiteX8" fmla="*/ 0 w 7096492"/>
              <a:gd name="connsiteY8" fmla="*/ 364049 h 1126049"/>
              <a:gd name="connsiteX0" fmla="*/ 0 w 7096492"/>
              <a:gd name="connsiteY0" fmla="*/ 363316 h 1125316"/>
              <a:gd name="connsiteX1" fmla="*/ 152400 w 7096492"/>
              <a:gd name="connsiteY1" fmla="*/ 210916 h 1125316"/>
              <a:gd name="connsiteX2" fmla="*/ 6505937 w 7096492"/>
              <a:gd name="connsiteY2" fmla="*/ 252970 h 1125316"/>
              <a:gd name="connsiteX3" fmla="*/ 7091439 w 7096492"/>
              <a:gd name="connsiteY3" fmla="*/ 11345 h 1125316"/>
              <a:gd name="connsiteX4" fmla="*/ 7096278 w 7096492"/>
              <a:gd name="connsiteY4" fmla="*/ 997107 h 1125316"/>
              <a:gd name="connsiteX5" fmla="*/ 6703275 w 7096492"/>
              <a:gd name="connsiteY5" fmla="*/ 1124572 h 1125316"/>
              <a:gd name="connsiteX6" fmla="*/ 152400 w 7096492"/>
              <a:gd name="connsiteY6" fmla="*/ 1125316 h 1125316"/>
              <a:gd name="connsiteX7" fmla="*/ 0 w 7096492"/>
              <a:gd name="connsiteY7" fmla="*/ 972916 h 1125316"/>
              <a:gd name="connsiteX8" fmla="*/ 0 w 7096492"/>
              <a:gd name="connsiteY8" fmla="*/ 363316 h 1125316"/>
              <a:gd name="connsiteX0" fmla="*/ 0 w 7096492"/>
              <a:gd name="connsiteY0" fmla="*/ 366244 h 1128244"/>
              <a:gd name="connsiteX1" fmla="*/ 152400 w 7096492"/>
              <a:gd name="connsiteY1" fmla="*/ 213844 h 1128244"/>
              <a:gd name="connsiteX2" fmla="*/ 6505937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05937 w 7096492"/>
              <a:gd name="connsiteY2" fmla="*/ 250264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6707 h 1128707"/>
              <a:gd name="connsiteX1" fmla="*/ 152400 w 7096492"/>
              <a:gd name="connsiteY1" fmla="*/ 214307 h 1128707"/>
              <a:gd name="connsiteX2" fmla="*/ 6505937 w 7096492"/>
              <a:gd name="connsiteY2" fmla="*/ 244638 h 1128707"/>
              <a:gd name="connsiteX3" fmla="*/ 7091439 w 7096492"/>
              <a:gd name="connsiteY3" fmla="*/ 14736 h 1128707"/>
              <a:gd name="connsiteX4" fmla="*/ 7096278 w 7096492"/>
              <a:gd name="connsiteY4" fmla="*/ 1000498 h 1128707"/>
              <a:gd name="connsiteX5" fmla="*/ 6703275 w 7096492"/>
              <a:gd name="connsiteY5" fmla="*/ 1127963 h 1128707"/>
              <a:gd name="connsiteX6" fmla="*/ 152400 w 7096492"/>
              <a:gd name="connsiteY6" fmla="*/ 1128707 h 1128707"/>
              <a:gd name="connsiteX7" fmla="*/ 0 w 7096492"/>
              <a:gd name="connsiteY7" fmla="*/ 976307 h 1128707"/>
              <a:gd name="connsiteX8" fmla="*/ 0 w 7096492"/>
              <a:gd name="connsiteY8" fmla="*/ 366707 h 1128707"/>
              <a:gd name="connsiteX0" fmla="*/ 0 w 7096492"/>
              <a:gd name="connsiteY0" fmla="*/ 367200 h 1129200"/>
              <a:gd name="connsiteX1" fmla="*/ 152400 w 7096492"/>
              <a:gd name="connsiteY1" fmla="*/ 214800 h 1129200"/>
              <a:gd name="connsiteX2" fmla="*/ 6505937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591 h 1130591"/>
              <a:gd name="connsiteX1" fmla="*/ 152400 w 7096492"/>
              <a:gd name="connsiteY1" fmla="*/ 216191 h 1130591"/>
              <a:gd name="connsiteX2" fmla="*/ 6505937 w 7096492"/>
              <a:gd name="connsiteY2" fmla="*/ 205492 h 1130591"/>
              <a:gd name="connsiteX3" fmla="*/ 7091439 w 7096492"/>
              <a:gd name="connsiteY3" fmla="*/ 16620 h 1130591"/>
              <a:gd name="connsiteX4" fmla="*/ 7096278 w 7096492"/>
              <a:gd name="connsiteY4" fmla="*/ 1002382 h 1130591"/>
              <a:gd name="connsiteX5" fmla="*/ 6703275 w 7096492"/>
              <a:gd name="connsiteY5" fmla="*/ 1129847 h 1130591"/>
              <a:gd name="connsiteX6" fmla="*/ 152400 w 7096492"/>
              <a:gd name="connsiteY6" fmla="*/ 1130591 h 1130591"/>
              <a:gd name="connsiteX7" fmla="*/ 0 w 7096492"/>
              <a:gd name="connsiteY7" fmla="*/ 978191 h 1130591"/>
              <a:gd name="connsiteX8" fmla="*/ 0 w 7096492"/>
              <a:gd name="connsiteY8" fmla="*/ 368591 h 1130591"/>
              <a:gd name="connsiteX0" fmla="*/ 0 w 7096492"/>
              <a:gd name="connsiteY0" fmla="*/ 366025 h 1128025"/>
              <a:gd name="connsiteX1" fmla="*/ 152400 w 7096492"/>
              <a:gd name="connsiteY1" fmla="*/ 213625 h 1128025"/>
              <a:gd name="connsiteX2" fmla="*/ 6523522 w 7096492"/>
              <a:gd name="connsiteY2" fmla="*/ 261541 h 1128025"/>
              <a:gd name="connsiteX3" fmla="*/ 7091439 w 7096492"/>
              <a:gd name="connsiteY3" fmla="*/ 14054 h 1128025"/>
              <a:gd name="connsiteX4" fmla="*/ 7096278 w 7096492"/>
              <a:gd name="connsiteY4" fmla="*/ 999816 h 1128025"/>
              <a:gd name="connsiteX5" fmla="*/ 6703275 w 7096492"/>
              <a:gd name="connsiteY5" fmla="*/ 1127281 h 1128025"/>
              <a:gd name="connsiteX6" fmla="*/ 152400 w 7096492"/>
              <a:gd name="connsiteY6" fmla="*/ 1128025 h 1128025"/>
              <a:gd name="connsiteX7" fmla="*/ 0 w 7096492"/>
              <a:gd name="connsiteY7" fmla="*/ 975625 h 1128025"/>
              <a:gd name="connsiteX8" fmla="*/ 0 w 7096492"/>
              <a:gd name="connsiteY8" fmla="*/ 366025 h 1128025"/>
              <a:gd name="connsiteX0" fmla="*/ 0 w 7096492"/>
              <a:gd name="connsiteY0" fmla="*/ 366244 h 1128244"/>
              <a:gd name="connsiteX1" fmla="*/ 152400 w 7096492"/>
              <a:gd name="connsiteY1" fmla="*/ 213844 h 1128244"/>
              <a:gd name="connsiteX2" fmla="*/ 6523522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23522 w 7096492"/>
              <a:gd name="connsiteY2" fmla="*/ 250265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7200 h 1129200"/>
              <a:gd name="connsiteX1" fmla="*/ 152400 w 7096492"/>
              <a:gd name="connsiteY1" fmla="*/ 214800 h 1129200"/>
              <a:gd name="connsiteX2" fmla="*/ 6523522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006 h 1130006"/>
              <a:gd name="connsiteX1" fmla="*/ 152400 w 7096492"/>
              <a:gd name="connsiteY1" fmla="*/ 215606 h 1130006"/>
              <a:gd name="connsiteX2" fmla="*/ 6529384 w 7096492"/>
              <a:gd name="connsiteY2" fmla="*/ 216630 h 1130006"/>
              <a:gd name="connsiteX3" fmla="*/ 7091439 w 7096492"/>
              <a:gd name="connsiteY3" fmla="*/ 16035 h 1130006"/>
              <a:gd name="connsiteX4" fmla="*/ 7096278 w 7096492"/>
              <a:gd name="connsiteY4" fmla="*/ 1001797 h 1130006"/>
              <a:gd name="connsiteX5" fmla="*/ 6703275 w 7096492"/>
              <a:gd name="connsiteY5" fmla="*/ 1129262 h 1130006"/>
              <a:gd name="connsiteX6" fmla="*/ 152400 w 7096492"/>
              <a:gd name="connsiteY6" fmla="*/ 1130006 h 1130006"/>
              <a:gd name="connsiteX7" fmla="*/ 0 w 7096492"/>
              <a:gd name="connsiteY7" fmla="*/ 977606 h 1130006"/>
              <a:gd name="connsiteX8" fmla="*/ 0 w 7096492"/>
              <a:gd name="connsiteY8" fmla="*/ 368006 h 11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492" h="1130006">
                <a:moveTo>
                  <a:pt x="0" y="368006"/>
                </a:moveTo>
                <a:cubicBezTo>
                  <a:pt x="0" y="283838"/>
                  <a:pt x="68232" y="215606"/>
                  <a:pt x="152400" y="215606"/>
                </a:cubicBezTo>
                <a:lnTo>
                  <a:pt x="6529384" y="216630"/>
                </a:lnTo>
                <a:cubicBezTo>
                  <a:pt x="7172725" y="205930"/>
                  <a:pt x="7091439" y="-68133"/>
                  <a:pt x="7091439" y="16035"/>
                </a:cubicBezTo>
                <a:cubicBezTo>
                  <a:pt x="7089826" y="367200"/>
                  <a:pt x="7097891" y="650632"/>
                  <a:pt x="7096278" y="1001797"/>
                </a:cubicBezTo>
                <a:cubicBezTo>
                  <a:pt x="7096278" y="1085965"/>
                  <a:pt x="6787443" y="1129262"/>
                  <a:pt x="6703275" y="1129262"/>
                </a:cubicBezTo>
                <a:lnTo>
                  <a:pt x="152400" y="1130006"/>
                </a:lnTo>
                <a:cubicBezTo>
                  <a:pt x="68232" y="1130006"/>
                  <a:pt x="0" y="1061774"/>
                  <a:pt x="0" y="977606"/>
                </a:cubicBezTo>
                <a:lnTo>
                  <a:pt x="0" y="368006"/>
                </a:lnTo>
                <a:close/>
              </a:path>
            </a:pathLst>
          </a:custGeom>
          <a:gradFill flip="none" rotWithShape="1">
            <a:gsLst>
              <a:gs pos="0">
                <a:schemeClr val="accent4">
                  <a:lumMod val="50000"/>
                </a:schemeClr>
              </a:gs>
              <a:gs pos="8000">
                <a:schemeClr val="accent3">
                  <a:lumMod val="75000"/>
                </a:schemeClr>
              </a:gs>
              <a:gs pos="52000">
                <a:srgbClr val="92D050"/>
              </a:gs>
              <a:gs pos="18000">
                <a:srgbClr val="92D050"/>
              </a:gs>
              <a:gs pos="100000">
                <a:schemeClr val="accent4">
                  <a:lumMod val="60000"/>
                  <a:lumOff val="40000"/>
                </a:schemeClr>
              </a:gs>
              <a:gs pos="86000">
                <a:schemeClr val="accent3">
                  <a:lumMod val="75000"/>
                </a:schemeClr>
              </a:gs>
            </a:gsLst>
            <a:lin ang="10800000" scaled="0"/>
            <a:tileRect/>
          </a:gradFill>
          <a:effectLst>
            <a:outerShdw blurRad="57150" dist="19050" dir="5400000" algn="ctr" rotWithShape="0">
              <a:srgbClr val="000000">
                <a:alpha val="63000"/>
              </a:srgbClr>
            </a:outerShdw>
            <a:softEdge rad="1270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sp>
        <p:nvSpPr>
          <p:cNvPr id="9" name="Rectángulo 8">
            <a:extLst>
              <a:ext uri="{FF2B5EF4-FFF2-40B4-BE49-F238E27FC236}">
                <a16:creationId xmlns:a16="http://schemas.microsoft.com/office/drawing/2014/main" id="{7F62E583-BB9F-49BA-8B1F-05821A6C527E}"/>
              </a:ext>
            </a:extLst>
          </p:cNvPr>
          <p:cNvSpPr/>
          <p:nvPr/>
        </p:nvSpPr>
        <p:spPr>
          <a:xfrm>
            <a:off x="3865801" y="376335"/>
            <a:ext cx="5059334" cy="523220"/>
          </a:xfrm>
          <a:prstGeom prst="rect">
            <a:avLst/>
          </a:prstGeom>
          <a:noFill/>
        </p:spPr>
        <p:txBody>
          <a:bodyPr wrap="none" lIns="91440" tIns="45720" rIns="91440" bIns="45720">
            <a:spAutoFit/>
          </a:bodyPr>
          <a:lstStyle/>
          <a:p>
            <a:pPr algn="ctr"/>
            <a:r>
              <a:rPr lang="es-ES" sz="2800" b="1" cap="none" spc="50"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SEGURIDAD EN EL CAMPO</a:t>
            </a:r>
          </a:p>
        </p:txBody>
      </p:sp>
      <p:sp>
        <p:nvSpPr>
          <p:cNvPr id="13" name="CuadroTexto 12">
            <a:extLst>
              <a:ext uri="{FF2B5EF4-FFF2-40B4-BE49-F238E27FC236}">
                <a16:creationId xmlns:a16="http://schemas.microsoft.com/office/drawing/2014/main" id="{1EFF6088-BEC0-4ABA-9AAE-20F878C8AB94}"/>
              </a:ext>
            </a:extLst>
          </p:cNvPr>
          <p:cNvSpPr txBox="1"/>
          <p:nvPr/>
        </p:nvSpPr>
        <p:spPr>
          <a:xfrm>
            <a:off x="237888" y="1003513"/>
            <a:ext cx="11716224" cy="1077218"/>
          </a:xfrm>
          <a:prstGeom prst="rect">
            <a:avLst/>
          </a:prstGeom>
          <a:noFill/>
        </p:spPr>
        <p:txBody>
          <a:bodyPr wrap="square">
            <a:spAutoFit/>
          </a:bodyPr>
          <a:lstStyle/>
          <a:p>
            <a:pPr algn="just"/>
            <a:r>
              <a:rPr lang="es-MX" sz="3600" b="1" dirty="0">
                <a:solidFill>
                  <a:srgbClr val="FFFF00"/>
                </a:solidFill>
                <a:effectLst>
                  <a:outerShdw blurRad="38100" dist="38100" dir="2700000" algn="tl">
                    <a:srgbClr val="000000">
                      <a:alpha val="43137"/>
                    </a:srgbClr>
                  </a:outerShdw>
                </a:effectLst>
                <a:latin typeface="Arial" panose="020B0604020202020204" pitchFamily="34" charset="0"/>
              </a:rPr>
              <a:t>13,701</a:t>
            </a:r>
            <a:r>
              <a:rPr lang="es-MX" sz="2800" b="1" dirty="0">
                <a:solidFill>
                  <a:srgbClr val="FFFF00"/>
                </a:solidFill>
                <a:effectLst>
                  <a:outerShdw blurRad="38100" dist="38100" dir="2700000" algn="tl">
                    <a:srgbClr val="000000">
                      <a:alpha val="43137"/>
                    </a:srgbClr>
                  </a:outerShdw>
                </a:effectLst>
                <a:latin typeface="Arial" panose="020B0604020202020204" pitchFamily="34" charset="0"/>
              </a:rPr>
              <a:t> Servicios de Vigilancia y Patrullaje a pie y motorizado en la zona rural y montañosa:</a:t>
            </a:r>
          </a:p>
        </p:txBody>
      </p:sp>
      <p:sp>
        <p:nvSpPr>
          <p:cNvPr id="2" name="Diagrama de flujo: proceso alternativo 1">
            <a:extLst>
              <a:ext uri="{FF2B5EF4-FFF2-40B4-BE49-F238E27FC236}">
                <a16:creationId xmlns:a16="http://schemas.microsoft.com/office/drawing/2014/main" id="{9118B5B9-F1D4-45C9-A316-AF151326F885}"/>
              </a:ext>
            </a:extLst>
          </p:cNvPr>
          <p:cNvSpPr/>
          <p:nvPr/>
        </p:nvSpPr>
        <p:spPr>
          <a:xfrm>
            <a:off x="182660" y="2531249"/>
            <a:ext cx="5705712" cy="954107"/>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GARANTIZAMOS:</a:t>
            </a:r>
          </a:p>
          <a:p>
            <a:pPr algn="ctr"/>
            <a:r>
              <a:rPr lang="es-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PLAN DE COSECHA CAFETALERA</a:t>
            </a:r>
          </a:p>
        </p:txBody>
      </p:sp>
      <p:sp>
        <p:nvSpPr>
          <p:cNvPr id="14" name="CuadroTexto 13">
            <a:extLst>
              <a:ext uri="{FF2B5EF4-FFF2-40B4-BE49-F238E27FC236}">
                <a16:creationId xmlns:a16="http://schemas.microsoft.com/office/drawing/2014/main" id="{3A943E01-55A2-4472-B618-967465395C73}"/>
              </a:ext>
            </a:extLst>
          </p:cNvPr>
          <p:cNvSpPr txBox="1"/>
          <p:nvPr/>
        </p:nvSpPr>
        <p:spPr>
          <a:xfrm>
            <a:off x="237888" y="3772975"/>
            <a:ext cx="5595256" cy="830997"/>
          </a:xfrm>
          <a:prstGeom prst="rect">
            <a:avLst/>
          </a:prstGeom>
          <a:solidFill>
            <a:schemeClr val="accent1">
              <a:alpha val="30000"/>
            </a:schemeClr>
          </a:solidFill>
          <a:ln>
            <a:noFill/>
          </a:ln>
          <a:effectLst>
            <a:outerShdw blurRad="50800" dist="38100" dir="18900000" algn="b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algn="just"/>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 verificaron 1,272</a:t>
            </a:r>
            <a:r>
              <a:rPr lang="es-MX"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remisiones de café</a:t>
            </a:r>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599 medios de transporte.</a:t>
            </a:r>
            <a:endParaRPr lang="es-NI"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C0EB193A-4D73-4DFC-AF9E-CE5BFA9B2F2B}"/>
              </a:ext>
            </a:extLst>
          </p:cNvPr>
          <p:cNvSpPr txBox="1"/>
          <p:nvPr/>
        </p:nvSpPr>
        <p:spPr>
          <a:xfrm>
            <a:off x="153997" y="4922400"/>
            <a:ext cx="5595257" cy="1200329"/>
          </a:xfrm>
          <a:prstGeom prst="rect">
            <a:avLst/>
          </a:prstGeom>
          <a:solidFill>
            <a:schemeClr val="accent1">
              <a:alpha val="3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algn="just"/>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 dio</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cobertura a </a:t>
            </a:r>
            <a:r>
              <a:rPr lang="es-MX"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247 centros de acopio, 182 beneficios y 476 cultivos de café.  </a:t>
            </a:r>
            <a:endParaRPr lang="es-NI"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Diagrama de flujo: proceso alternativo 28">
            <a:extLst>
              <a:ext uri="{FF2B5EF4-FFF2-40B4-BE49-F238E27FC236}">
                <a16:creationId xmlns:a16="http://schemas.microsoft.com/office/drawing/2014/main" id="{52B1E468-2AF6-4417-A62C-9667F1C52BB3}"/>
              </a:ext>
            </a:extLst>
          </p:cNvPr>
          <p:cNvSpPr/>
          <p:nvPr/>
        </p:nvSpPr>
        <p:spPr>
          <a:xfrm>
            <a:off x="6172200" y="1753217"/>
            <a:ext cx="5781912" cy="954107"/>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US" sz="2800" b="1" dirty="0">
                <a:solidFill>
                  <a:schemeClr val="tx1"/>
                </a:solidFill>
                <a:latin typeface="Arial" panose="020B0604020202020204" pitchFamily="34" charset="0"/>
                <a:cs typeface="Arial" panose="020B0604020202020204" pitchFamily="34" charset="0"/>
              </a:rPr>
              <a:t>2. PLAN ABIGEATO</a:t>
            </a:r>
          </a:p>
          <a:p>
            <a:pPr algn="ctr"/>
            <a:r>
              <a:rPr lang="es-US" sz="2800" b="1" dirty="0">
                <a:solidFill>
                  <a:schemeClr val="bg1"/>
                </a:solidFill>
                <a:latin typeface="Arial" panose="020B0604020202020204" pitchFamily="34" charset="0"/>
                <a:cs typeface="Arial" panose="020B0604020202020204" pitchFamily="34" charset="0"/>
              </a:rPr>
              <a:t>Se verificaron:</a:t>
            </a:r>
          </a:p>
        </p:txBody>
      </p:sp>
      <p:sp>
        <p:nvSpPr>
          <p:cNvPr id="30" name="CuadroTexto 29">
            <a:extLst>
              <a:ext uri="{FF2B5EF4-FFF2-40B4-BE49-F238E27FC236}">
                <a16:creationId xmlns:a16="http://schemas.microsoft.com/office/drawing/2014/main" id="{ED80E746-8C10-47D1-B268-9E8BE4C73A85}"/>
              </a:ext>
            </a:extLst>
          </p:cNvPr>
          <p:cNvSpPr txBox="1"/>
          <p:nvPr/>
        </p:nvSpPr>
        <p:spPr>
          <a:xfrm>
            <a:off x="6172200" y="2844909"/>
            <a:ext cx="5705712" cy="2677656"/>
          </a:xfrm>
          <a:prstGeom prst="rect">
            <a:avLst/>
          </a:prstGeom>
          <a:solidFill>
            <a:schemeClr val="accent1">
              <a:alpha val="30000"/>
            </a:schemeClr>
          </a:solidFill>
          <a:ln>
            <a:noFill/>
          </a:ln>
          <a:effectLst>
            <a:outerShdw blurRad="50800" dist="38100" dir="18900000" algn="b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lgn="just">
              <a:buFont typeface="Arial" panose="020B0604020202020204" pitchFamily="34" charset="0"/>
              <a:buChar char="•"/>
            </a:pPr>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898 guías únicas de movimiento animal.</a:t>
            </a:r>
          </a:p>
          <a:p>
            <a:pPr algn="just"/>
            <a:endPar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1,478 cartas de  venta.</a:t>
            </a:r>
          </a:p>
          <a:p>
            <a:pPr algn="just"/>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392 boletas de destace de ganado vacuno.  </a:t>
            </a:r>
            <a:endParaRPr lang="es-NI"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Diagrama de flujo: proceso alternativo 30">
            <a:extLst>
              <a:ext uri="{FF2B5EF4-FFF2-40B4-BE49-F238E27FC236}">
                <a16:creationId xmlns:a16="http://schemas.microsoft.com/office/drawing/2014/main" id="{16079552-0DBF-4252-9442-826F74DC3006}"/>
              </a:ext>
            </a:extLst>
          </p:cNvPr>
          <p:cNvSpPr/>
          <p:nvPr/>
        </p:nvSpPr>
        <p:spPr>
          <a:xfrm>
            <a:off x="6172200" y="5690884"/>
            <a:ext cx="5705712" cy="977929"/>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400" b="1" dirty="0">
                <a:ln>
                  <a:solidFill>
                    <a:sysClr val="windowText" lastClr="000000"/>
                  </a:solidFill>
                </a:ln>
                <a:solidFill>
                  <a:sysClr val="windowText" lastClr="000000"/>
                </a:solidFill>
                <a:latin typeface="Arial" panose="020B0604020202020204" pitchFamily="34" charset="0"/>
                <a:cs typeface="Arial" panose="020B0604020202020204" pitchFamily="34" charset="0"/>
              </a:rPr>
              <a:t>837 INSPECCIONES A MATADEROS Y RASTROS MUNICIPALES. </a:t>
            </a:r>
            <a:endParaRPr lang="es-NI" sz="2400" b="1" dirty="0">
              <a:ln>
                <a:solidFill>
                  <a:sysClr val="windowText" lastClr="000000"/>
                </a:solidFill>
              </a:ln>
              <a:solidFill>
                <a:sysClr val="windowText" lastClr="000000"/>
              </a:solidFill>
              <a:latin typeface="Arial" panose="020B0604020202020204" pitchFamily="34" charset="0"/>
              <a:cs typeface="Arial" panose="020B0604020202020204" pitchFamily="34" charset="0"/>
            </a:endParaRPr>
          </a:p>
        </p:txBody>
      </p:sp>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730" y="221653"/>
            <a:ext cx="756960" cy="684102"/>
          </a:xfrm>
          <a:prstGeom prst="rect">
            <a:avLst/>
          </a:prstGeom>
        </p:spPr>
      </p:pic>
    </p:spTree>
    <p:extLst>
      <p:ext uri="{BB962C8B-B14F-4D97-AF65-F5344CB8AC3E}">
        <p14:creationId xmlns:p14="http://schemas.microsoft.com/office/powerpoint/2010/main" val="335887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grama de flujo: proceso alternativo 7">
            <a:extLst>
              <a:ext uri="{FF2B5EF4-FFF2-40B4-BE49-F238E27FC236}">
                <a16:creationId xmlns:a16="http://schemas.microsoft.com/office/drawing/2014/main" id="{03C8573B-0563-4CEB-BCF9-DF3623354C44}"/>
              </a:ext>
            </a:extLst>
          </p:cNvPr>
          <p:cNvSpPr/>
          <p:nvPr/>
        </p:nvSpPr>
        <p:spPr>
          <a:xfrm>
            <a:off x="2256639" y="0"/>
            <a:ext cx="7556885" cy="974001"/>
          </a:xfrm>
          <a:custGeom>
            <a:avLst/>
            <a:gdLst>
              <a:gd name="connsiteX0" fmla="*/ 0 w 7173687"/>
              <a:gd name="connsiteY0" fmla="*/ 152400 h 914400"/>
              <a:gd name="connsiteX1" fmla="*/ 152400 w 7173687"/>
              <a:gd name="connsiteY1" fmla="*/ 0 h 914400"/>
              <a:gd name="connsiteX2" fmla="*/ 7021287 w 7173687"/>
              <a:gd name="connsiteY2" fmla="*/ 0 h 914400"/>
              <a:gd name="connsiteX3" fmla="*/ 7173687 w 7173687"/>
              <a:gd name="connsiteY3" fmla="*/ 152400 h 914400"/>
              <a:gd name="connsiteX4" fmla="*/ 7173687 w 7173687"/>
              <a:gd name="connsiteY4" fmla="*/ 762000 h 914400"/>
              <a:gd name="connsiteX5" fmla="*/ 7021287 w 7173687"/>
              <a:gd name="connsiteY5" fmla="*/ 914400 h 914400"/>
              <a:gd name="connsiteX6" fmla="*/ 152400 w 7173687"/>
              <a:gd name="connsiteY6" fmla="*/ 914400 h 914400"/>
              <a:gd name="connsiteX7" fmla="*/ 0 w 7173687"/>
              <a:gd name="connsiteY7" fmla="*/ 762000 h 914400"/>
              <a:gd name="connsiteX8" fmla="*/ 0 w 7173687"/>
              <a:gd name="connsiteY8" fmla="*/ 152400 h 914400"/>
              <a:gd name="connsiteX0" fmla="*/ 0 w 7173687"/>
              <a:gd name="connsiteY0" fmla="*/ 353755 h 1115755"/>
              <a:gd name="connsiteX1" fmla="*/ 152400 w 7173687"/>
              <a:gd name="connsiteY1" fmla="*/ 201355 h 1115755"/>
              <a:gd name="connsiteX2" fmla="*/ 7021287 w 7173687"/>
              <a:gd name="connsiteY2" fmla="*/ 201355 h 1115755"/>
              <a:gd name="connsiteX3" fmla="*/ 7173687 w 7173687"/>
              <a:gd name="connsiteY3" fmla="*/ 16298 h 1115755"/>
              <a:gd name="connsiteX4" fmla="*/ 7173687 w 7173687"/>
              <a:gd name="connsiteY4" fmla="*/ 963355 h 1115755"/>
              <a:gd name="connsiteX5" fmla="*/ 7021287 w 7173687"/>
              <a:gd name="connsiteY5" fmla="*/ 1115755 h 1115755"/>
              <a:gd name="connsiteX6" fmla="*/ 152400 w 7173687"/>
              <a:gd name="connsiteY6" fmla="*/ 1115755 h 1115755"/>
              <a:gd name="connsiteX7" fmla="*/ 0 w 7173687"/>
              <a:gd name="connsiteY7" fmla="*/ 963355 h 1115755"/>
              <a:gd name="connsiteX8" fmla="*/ 0 w 7173687"/>
              <a:gd name="connsiteY8" fmla="*/ 353755 h 1115755"/>
              <a:gd name="connsiteX0" fmla="*/ 0 w 7173687"/>
              <a:gd name="connsiteY0" fmla="*/ 354000 h 1116000"/>
              <a:gd name="connsiteX1" fmla="*/ 152400 w 7173687"/>
              <a:gd name="connsiteY1" fmla="*/ 201600 h 1116000"/>
              <a:gd name="connsiteX2" fmla="*/ 6769706 w 7173687"/>
              <a:gd name="connsiteY2" fmla="*/ 196762 h 1116000"/>
              <a:gd name="connsiteX3" fmla="*/ 7173687 w 7173687"/>
              <a:gd name="connsiteY3" fmla="*/ 16543 h 1116000"/>
              <a:gd name="connsiteX4" fmla="*/ 7173687 w 7173687"/>
              <a:gd name="connsiteY4" fmla="*/ 963600 h 1116000"/>
              <a:gd name="connsiteX5" fmla="*/ 7021287 w 7173687"/>
              <a:gd name="connsiteY5" fmla="*/ 1116000 h 1116000"/>
              <a:gd name="connsiteX6" fmla="*/ 152400 w 7173687"/>
              <a:gd name="connsiteY6" fmla="*/ 1116000 h 1116000"/>
              <a:gd name="connsiteX7" fmla="*/ 0 w 7173687"/>
              <a:gd name="connsiteY7" fmla="*/ 963600 h 1116000"/>
              <a:gd name="connsiteX8" fmla="*/ 0 w 7173687"/>
              <a:gd name="connsiteY8" fmla="*/ 354000 h 1116000"/>
              <a:gd name="connsiteX0" fmla="*/ 0 w 7173687"/>
              <a:gd name="connsiteY0" fmla="*/ 354239 h 1116239"/>
              <a:gd name="connsiteX1" fmla="*/ 152400 w 7173687"/>
              <a:gd name="connsiteY1" fmla="*/ 201839 h 1116239"/>
              <a:gd name="connsiteX2" fmla="*/ 6769706 w 7173687"/>
              <a:gd name="connsiteY2" fmla="*/ 197001 h 1116239"/>
              <a:gd name="connsiteX3" fmla="*/ 7173687 w 7173687"/>
              <a:gd name="connsiteY3" fmla="*/ 16782 h 1116239"/>
              <a:gd name="connsiteX4" fmla="*/ 7173687 w 7173687"/>
              <a:gd name="connsiteY4" fmla="*/ 963839 h 1116239"/>
              <a:gd name="connsiteX5" fmla="*/ 7021287 w 7173687"/>
              <a:gd name="connsiteY5" fmla="*/ 1116239 h 1116239"/>
              <a:gd name="connsiteX6" fmla="*/ 152400 w 7173687"/>
              <a:gd name="connsiteY6" fmla="*/ 1116239 h 1116239"/>
              <a:gd name="connsiteX7" fmla="*/ 0 w 7173687"/>
              <a:gd name="connsiteY7" fmla="*/ 963839 h 1116239"/>
              <a:gd name="connsiteX8" fmla="*/ 0 w 7173687"/>
              <a:gd name="connsiteY8" fmla="*/ 354239 h 111623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7021287 w 7173687"/>
              <a:gd name="connsiteY5" fmla="*/ 1130019 h 1130019"/>
              <a:gd name="connsiteX6" fmla="*/ 152400 w 7173687"/>
              <a:gd name="connsiteY6" fmla="*/ 1130019 h 1130019"/>
              <a:gd name="connsiteX7" fmla="*/ 0 w 7173687"/>
              <a:gd name="connsiteY7" fmla="*/ 977619 h 1130019"/>
              <a:gd name="connsiteX8" fmla="*/ 0 w 7173687"/>
              <a:gd name="connsiteY8" fmla="*/ 368019 h 113001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6784220 w 7173687"/>
              <a:gd name="connsiteY5" fmla="*/ 1115505 h 1130019"/>
              <a:gd name="connsiteX6" fmla="*/ 152400 w 7173687"/>
              <a:gd name="connsiteY6" fmla="*/ 1130019 h 1130019"/>
              <a:gd name="connsiteX7" fmla="*/ 0 w 7173687"/>
              <a:gd name="connsiteY7" fmla="*/ 977619 h 1130019"/>
              <a:gd name="connsiteX8" fmla="*/ 0 w 7173687"/>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784220 w 7091998"/>
              <a:gd name="connsiteY5" fmla="*/ 1115505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72087 w 7091998"/>
              <a:gd name="connsiteY4" fmla="*/ 1006648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68106 w 7096492"/>
              <a:gd name="connsiteY5" fmla="*/ 1105829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79829 w 7096492"/>
              <a:gd name="connsiteY5" fmla="*/ 1117552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255 h 1128255"/>
              <a:gd name="connsiteX1" fmla="*/ 152400 w 7096492"/>
              <a:gd name="connsiteY1" fmla="*/ 213855 h 1128255"/>
              <a:gd name="connsiteX2" fmla="*/ 6769706 w 7096492"/>
              <a:gd name="connsiteY2" fmla="*/ 250048 h 1128255"/>
              <a:gd name="connsiteX3" fmla="*/ 7091439 w 7096492"/>
              <a:gd name="connsiteY3" fmla="*/ 14284 h 1128255"/>
              <a:gd name="connsiteX4" fmla="*/ 7096278 w 7096492"/>
              <a:gd name="connsiteY4" fmla="*/ 1000046 h 1128255"/>
              <a:gd name="connsiteX5" fmla="*/ 6679829 w 7096492"/>
              <a:gd name="connsiteY5" fmla="*/ 1115788 h 1128255"/>
              <a:gd name="connsiteX6" fmla="*/ 152400 w 7096492"/>
              <a:gd name="connsiteY6" fmla="*/ 1128255 h 1128255"/>
              <a:gd name="connsiteX7" fmla="*/ 0 w 7096492"/>
              <a:gd name="connsiteY7" fmla="*/ 975855 h 1128255"/>
              <a:gd name="connsiteX8" fmla="*/ 0 w 7096492"/>
              <a:gd name="connsiteY8" fmla="*/ 366255 h 1128255"/>
              <a:gd name="connsiteX0" fmla="*/ 0 w 7096492"/>
              <a:gd name="connsiteY0" fmla="*/ 366961 h 1128961"/>
              <a:gd name="connsiteX1" fmla="*/ 152400 w 7096492"/>
              <a:gd name="connsiteY1" fmla="*/ 214561 h 1128961"/>
              <a:gd name="connsiteX2" fmla="*/ 6769706 w 7096492"/>
              <a:gd name="connsiteY2" fmla="*/ 233169 h 1128961"/>
              <a:gd name="connsiteX3" fmla="*/ 7091439 w 7096492"/>
              <a:gd name="connsiteY3" fmla="*/ 14990 h 1128961"/>
              <a:gd name="connsiteX4" fmla="*/ 7096278 w 7096492"/>
              <a:gd name="connsiteY4" fmla="*/ 1000752 h 1128961"/>
              <a:gd name="connsiteX5" fmla="*/ 6679829 w 7096492"/>
              <a:gd name="connsiteY5" fmla="*/ 1116494 h 1128961"/>
              <a:gd name="connsiteX6" fmla="*/ 152400 w 7096492"/>
              <a:gd name="connsiteY6" fmla="*/ 1128961 h 1128961"/>
              <a:gd name="connsiteX7" fmla="*/ 0 w 7096492"/>
              <a:gd name="connsiteY7" fmla="*/ 976561 h 1128961"/>
              <a:gd name="connsiteX8" fmla="*/ 0 w 7096492"/>
              <a:gd name="connsiteY8" fmla="*/ 366961 h 112896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679829 w 7096492"/>
              <a:gd name="connsiteY5" fmla="*/ 1117274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703275 w 7096492"/>
              <a:gd name="connsiteY5" fmla="*/ 1128997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8019 h 1130019"/>
              <a:gd name="connsiteX1" fmla="*/ 152400 w 7096492"/>
              <a:gd name="connsiteY1" fmla="*/ 215619 h 1130019"/>
              <a:gd name="connsiteX2" fmla="*/ 6500075 w 7096492"/>
              <a:gd name="connsiteY2" fmla="*/ 210781 h 1130019"/>
              <a:gd name="connsiteX3" fmla="*/ 7091439 w 7096492"/>
              <a:gd name="connsiteY3" fmla="*/ 16048 h 1130019"/>
              <a:gd name="connsiteX4" fmla="*/ 7096278 w 7096492"/>
              <a:gd name="connsiteY4" fmla="*/ 1001810 h 1130019"/>
              <a:gd name="connsiteX5" fmla="*/ 6703275 w 7096492"/>
              <a:gd name="connsiteY5" fmla="*/ 1129275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034 h 1128034"/>
              <a:gd name="connsiteX1" fmla="*/ 152400 w 7096492"/>
              <a:gd name="connsiteY1" fmla="*/ 213634 h 1128034"/>
              <a:gd name="connsiteX2" fmla="*/ 6505937 w 7096492"/>
              <a:gd name="connsiteY2" fmla="*/ 255688 h 1128034"/>
              <a:gd name="connsiteX3" fmla="*/ 7091439 w 7096492"/>
              <a:gd name="connsiteY3" fmla="*/ 14063 h 1128034"/>
              <a:gd name="connsiteX4" fmla="*/ 7096278 w 7096492"/>
              <a:gd name="connsiteY4" fmla="*/ 999825 h 1128034"/>
              <a:gd name="connsiteX5" fmla="*/ 6703275 w 7096492"/>
              <a:gd name="connsiteY5" fmla="*/ 1127290 h 1128034"/>
              <a:gd name="connsiteX6" fmla="*/ 152400 w 7096492"/>
              <a:gd name="connsiteY6" fmla="*/ 1128034 h 1128034"/>
              <a:gd name="connsiteX7" fmla="*/ 0 w 7096492"/>
              <a:gd name="connsiteY7" fmla="*/ 975634 h 1128034"/>
              <a:gd name="connsiteX8" fmla="*/ 0 w 7096492"/>
              <a:gd name="connsiteY8" fmla="*/ 366034 h 1128034"/>
              <a:gd name="connsiteX0" fmla="*/ 0 w 7096492"/>
              <a:gd name="connsiteY0" fmla="*/ 366686 h 1128686"/>
              <a:gd name="connsiteX1" fmla="*/ 152400 w 7096492"/>
              <a:gd name="connsiteY1" fmla="*/ 214286 h 1128686"/>
              <a:gd name="connsiteX2" fmla="*/ 6505937 w 7096492"/>
              <a:gd name="connsiteY2" fmla="*/ 256340 h 1128686"/>
              <a:gd name="connsiteX3" fmla="*/ 7091439 w 7096492"/>
              <a:gd name="connsiteY3" fmla="*/ 14715 h 1128686"/>
              <a:gd name="connsiteX4" fmla="*/ 7096278 w 7096492"/>
              <a:gd name="connsiteY4" fmla="*/ 1000477 h 1128686"/>
              <a:gd name="connsiteX5" fmla="*/ 6703275 w 7096492"/>
              <a:gd name="connsiteY5" fmla="*/ 1127942 h 1128686"/>
              <a:gd name="connsiteX6" fmla="*/ 152400 w 7096492"/>
              <a:gd name="connsiteY6" fmla="*/ 1128686 h 1128686"/>
              <a:gd name="connsiteX7" fmla="*/ 0 w 7096492"/>
              <a:gd name="connsiteY7" fmla="*/ 976286 h 1128686"/>
              <a:gd name="connsiteX8" fmla="*/ 0 w 7096492"/>
              <a:gd name="connsiteY8" fmla="*/ 366686 h 1128686"/>
              <a:gd name="connsiteX0" fmla="*/ 0 w 7096492"/>
              <a:gd name="connsiteY0" fmla="*/ 367651 h 1129651"/>
              <a:gd name="connsiteX1" fmla="*/ 152400 w 7096492"/>
              <a:gd name="connsiteY1" fmla="*/ 215251 h 1129651"/>
              <a:gd name="connsiteX2" fmla="*/ 6505937 w 7096492"/>
              <a:gd name="connsiteY2" fmla="*/ 257305 h 1129651"/>
              <a:gd name="connsiteX3" fmla="*/ 7091439 w 7096492"/>
              <a:gd name="connsiteY3" fmla="*/ 15680 h 1129651"/>
              <a:gd name="connsiteX4" fmla="*/ 7096278 w 7096492"/>
              <a:gd name="connsiteY4" fmla="*/ 1001442 h 1129651"/>
              <a:gd name="connsiteX5" fmla="*/ 6703275 w 7096492"/>
              <a:gd name="connsiteY5" fmla="*/ 1128907 h 1129651"/>
              <a:gd name="connsiteX6" fmla="*/ 152400 w 7096492"/>
              <a:gd name="connsiteY6" fmla="*/ 1129651 h 1129651"/>
              <a:gd name="connsiteX7" fmla="*/ 0 w 7096492"/>
              <a:gd name="connsiteY7" fmla="*/ 977251 h 1129651"/>
              <a:gd name="connsiteX8" fmla="*/ 0 w 7096492"/>
              <a:gd name="connsiteY8" fmla="*/ 367651 h 1129651"/>
              <a:gd name="connsiteX0" fmla="*/ 0 w 7096492"/>
              <a:gd name="connsiteY0" fmla="*/ 366245 h 1128245"/>
              <a:gd name="connsiteX1" fmla="*/ 152400 w 7096492"/>
              <a:gd name="connsiteY1" fmla="*/ 213845 h 1128245"/>
              <a:gd name="connsiteX2" fmla="*/ 6505937 w 7096492"/>
              <a:gd name="connsiteY2" fmla="*/ 255899 h 1128245"/>
              <a:gd name="connsiteX3" fmla="*/ 7091439 w 7096492"/>
              <a:gd name="connsiteY3" fmla="*/ 14274 h 1128245"/>
              <a:gd name="connsiteX4" fmla="*/ 7096278 w 7096492"/>
              <a:gd name="connsiteY4" fmla="*/ 1000036 h 1128245"/>
              <a:gd name="connsiteX5" fmla="*/ 6703275 w 7096492"/>
              <a:gd name="connsiteY5" fmla="*/ 1127501 h 1128245"/>
              <a:gd name="connsiteX6" fmla="*/ 152400 w 7096492"/>
              <a:gd name="connsiteY6" fmla="*/ 1128245 h 1128245"/>
              <a:gd name="connsiteX7" fmla="*/ 0 w 7096492"/>
              <a:gd name="connsiteY7" fmla="*/ 975845 h 1128245"/>
              <a:gd name="connsiteX8" fmla="*/ 0 w 7096492"/>
              <a:gd name="connsiteY8" fmla="*/ 366245 h 1128245"/>
              <a:gd name="connsiteX0" fmla="*/ 0 w 7096492"/>
              <a:gd name="connsiteY0" fmla="*/ 365828 h 1127828"/>
              <a:gd name="connsiteX1" fmla="*/ 152400 w 7096492"/>
              <a:gd name="connsiteY1" fmla="*/ 213428 h 1127828"/>
              <a:gd name="connsiteX2" fmla="*/ 6505937 w 7096492"/>
              <a:gd name="connsiteY2" fmla="*/ 255482 h 1127828"/>
              <a:gd name="connsiteX3" fmla="*/ 7091439 w 7096492"/>
              <a:gd name="connsiteY3" fmla="*/ 13857 h 1127828"/>
              <a:gd name="connsiteX4" fmla="*/ 7096278 w 7096492"/>
              <a:gd name="connsiteY4" fmla="*/ 999619 h 1127828"/>
              <a:gd name="connsiteX5" fmla="*/ 6703275 w 7096492"/>
              <a:gd name="connsiteY5" fmla="*/ 1127084 h 1127828"/>
              <a:gd name="connsiteX6" fmla="*/ 152400 w 7096492"/>
              <a:gd name="connsiteY6" fmla="*/ 1127828 h 1127828"/>
              <a:gd name="connsiteX7" fmla="*/ 0 w 7096492"/>
              <a:gd name="connsiteY7" fmla="*/ 975428 h 1127828"/>
              <a:gd name="connsiteX8" fmla="*/ 0 w 7096492"/>
              <a:gd name="connsiteY8" fmla="*/ 365828 h 1127828"/>
              <a:gd name="connsiteX0" fmla="*/ 0 w 7096492"/>
              <a:gd name="connsiteY0" fmla="*/ 364705 h 1126705"/>
              <a:gd name="connsiteX1" fmla="*/ 152400 w 7096492"/>
              <a:gd name="connsiteY1" fmla="*/ 212305 h 1126705"/>
              <a:gd name="connsiteX2" fmla="*/ 6505937 w 7096492"/>
              <a:gd name="connsiteY2" fmla="*/ 254359 h 1126705"/>
              <a:gd name="connsiteX3" fmla="*/ 7091439 w 7096492"/>
              <a:gd name="connsiteY3" fmla="*/ 12734 h 1126705"/>
              <a:gd name="connsiteX4" fmla="*/ 7096278 w 7096492"/>
              <a:gd name="connsiteY4" fmla="*/ 998496 h 1126705"/>
              <a:gd name="connsiteX5" fmla="*/ 6703275 w 7096492"/>
              <a:gd name="connsiteY5" fmla="*/ 1125961 h 1126705"/>
              <a:gd name="connsiteX6" fmla="*/ 152400 w 7096492"/>
              <a:gd name="connsiteY6" fmla="*/ 1126705 h 1126705"/>
              <a:gd name="connsiteX7" fmla="*/ 0 w 7096492"/>
              <a:gd name="connsiteY7" fmla="*/ 974305 h 1126705"/>
              <a:gd name="connsiteX8" fmla="*/ 0 w 7096492"/>
              <a:gd name="connsiteY8" fmla="*/ 364705 h 1126705"/>
              <a:gd name="connsiteX0" fmla="*/ 0 w 7096492"/>
              <a:gd name="connsiteY0" fmla="*/ 364049 h 1126049"/>
              <a:gd name="connsiteX1" fmla="*/ 152400 w 7096492"/>
              <a:gd name="connsiteY1" fmla="*/ 211649 h 1126049"/>
              <a:gd name="connsiteX2" fmla="*/ 6505937 w 7096492"/>
              <a:gd name="connsiteY2" fmla="*/ 253703 h 1126049"/>
              <a:gd name="connsiteX3" fmla="*/ 7091439 w 7096492"/>
              <a:gd name="connsiteY3" fmla="*/ 12078 h 1126049"/>
              <a:gd name="connsiteX4" fmla="*/ 7096278 w 7096492"/>
              <a:gd name="connsiteY4" fmla="*/ 997840 h 1126049"/>
              <a:gd name="connsiteX5" fmla="*/ 6703275 w 7096492"/>
              <a:gd name="connsiteY5" fmla="*/ 1125305 h 1126049"/>
              <a:gd name="connsiteX6" fmla="*/ 152400 w 7096492"/>
              <a:gd name="connsiteY6" fmla="*/ 1126049 h 1126049"/>
              <a:gd name="connsiteX7" fmla="*/ 0 w 7096492"/>
              <a:gd name="connsiteY7" fmla="*/ 973649 h 1126049"/>
              <a:gd name="connsiteX8" fmla="*/ 0 w 7096492"/>
              <a:gd name="connsiteY8" fmla="*/ 364049 h 1126049"/>
              <a:gd name="connsiteX0" fmla="*/ 0 w 7096492"/>
              <a:gd name="connsiteY0" fmla="*/ 363316 h 1125316"/>
              <a:gd name="connsiteX1" fmla="*/ 152400 w 7096492"/>
              <a:gd name="connsiteY1" fmla="*/ 210916 h 1125316"/>
              <a:gd name="connsiteX2" fmla="*/ 6505937 w 7096492"/>
              <a:gd name="connsiteY2" fmla="*/ 252970 h 1125316"/>
              <a:gd name="connsiteX3" fmla="*/ 7091439 w 7096492"/>
              <a:gd name="connsiteY3" fmla="*/ 11345 h 1125316"/>
              <a:gd name="connsiteX4" fmla="*/ 7096278 w 7096492"/>
              <a:gd name="connsiteY4" fmla="*/ 997107 h 1125316"/>
              <a:gd name="connsiteX5" fmla="*/ 6703275 w 7096492"/>
              <a:gd name="connsiteY5" fmla="*/ 1124572 h 1125316"/>
              <a:gd name="connsiteX6" fmla="*/ 152400 w 7096492"/>
              <a:gd name="connsiteY6" fmla="*/ 1125316 h 1125316"/>
              <a:gd name="connsiteX7" fmla="*/ 0 w 7096492"/>
              <a:gd name="connsiteY7" fmla="*/ 972916 h 1125316"/>
              <a:gd name="connsiteX8" fmla="*/ 0 w 7096492"/>
              <a:gd name="connsiteY8" fmla="*/ 363316 h 1125316"/>
              <a:gd name="connsiteX0" fmla="*/ 0 w 7096492"/>
              <a:gd name="connsiteY0" fmla="*/ 366244 h 1128244"/>
              <a:gd name="connsiteX1" fmla="*/ 152400 w 7096492"/>
              <a:gd name="connsiteY1" fmla="*/ 213844 h 1128244"/>
              <a:gd name="connsiteX2" fmla="*/ 6505937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05937 w 7096492"/>
              <a:gd name="connsiteY2" fmla="*/ 250264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6707 h 1128707"/>
              <a:gd name="connsiteX1" fmla="*/ 152400 w 7096492"/>
              <a:gd name="connsiteY1" fmla="*/ 214307 h 1128707"/>
              <a:gd name="connsiteX2" fmla="*/ 6505937 w 7096492"/>
              <a:gd name="connsiteY2" fmla="*/ 244638 h 1128707"/>
              <a:gd name="connsiteX3" fmla="*/ 7091439 w 7096492"/>
              <a:gd name="connsiteY3" fmla="*/ 14736 h 1128707"/>
              <a:gd name="connsiteX4" fmla="*/ 7096278 w 7096492"/>
              <a:gd name="connsiteY4" fmla="*/ 1000498 h 1128707"/>
              <a:gd name="connsiteX5" fmla="*/ 6703275 w 7096492"/>
              <a:gd name="connsiteY5" fmla="*/ 1127963 h 1128707"/>
              <a:gd name="connsiteX6" fmla="*/ 152400 w 7096492"/>
              <a:gd name="connsiteY6" fmla="*/ 1128707 h 1128707"/>
              <a:gd name="connsiteX7" fmla="*/ 0 w 7096492"/>
              <a:gd name="connsiteY7" fmla="*/ 976307 h 1128707"/>
              <a:gd name="connsiteX8" fmla="*/ 0 w 7096492"/>
              <a:gd name="connsiteY8" fmla="*/ 366707 h 1128707"/>
              <a:gd name="connsiteX0" fmla="*/ 0 w 7096492"/>
              <a:gd name="connsiteY0" fmla="*/ 367200 h 1129200"/>
              <a:gd name="connsiteX1" fmla="*/ 152400 w 7096492"/>
              <a:gd name="connsiteY1" fmla="*/ 214800 h 1129200"/>
              <a:gd name="connsiteX2" fmla="*/ 6505937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591 h 1130591"/>
              <a:gd name="connsiteX1" fmla="*/ 152400 w 7096492"/>
              <a:gd name="connsiteY1" fmla="*/ 216191 h 1130591"/>
              <a:gd name="connsiteX2" fmla="*/ 6505937 w 7096492"/>
              <a:gd name="connsiteY2" fmla="*/ 205492 h 1130591"/>
              <a:gd name="connsiteX3" fmla="*/ 7091439 w 7096492"/>
              <a:gd name="connsiteY3" fmla="*/ 16620 h 1130591"/>
              <a:gd name="connsiteX4" fmla="*/ 7096278 w 7096492"/>
              <a:gd name="connsiteY4" fmla="*/ 1002382 h 1130591"/>
              <a:gd name="connsiteX5" fmla="*/ 6703275 w 7096492"/>
              <a:gd name="connsiteY5" fmla="*/ 1129847 h 1130591"/>
              <a:gd name="connsiteX6" fmla="*/ 152400 w 7096492"/>
              <a:gd name="connsiteY6" fmla="*/ 1130591 h 1130591"/>
              <a:gd name="connsiteX7" fmla="*/ 0 w 7096492"/>
              <a:gd name="connsiteY7" fmla="*/ 978191 h 1130591"/>
              <a:gd name="connsiteX8" fmla="*/ 0 w 7096492"/>
              <a:gd name="connsiteY8" fmla="*/ 368591 h 1130591"/>
              <a:gd name="connsiteX0" fmla="*/ 0 w 7096492"/>
              <a:gd name="connsiteY0" fmla="*/ 366025 h 1128025"/>
              <a:gd name="connsiteX1" fmla="*/ 152400 w 7096492"/>
              <a:gd name="connsiteY1" fmla="*/ 213625 h 1128025"/>
              <a:gd name="connsiteX2" fmla="*/ 6523522 w 7096492"/>
              <a:gd name="connsiteY2" fmla="*/ 261541 h 1128025"/>
              <a:gd name="connsiteX3" fmla="*/ 7091439 w 7096492"/>
              <a:gd name="connsiteY3" fmla="*/ 14054 h 1128025"/>
              <a:gd name="connsiteX4" fmla="*/ 7096278 w 7096492"/>
              <a:gd name="connsiteY4" fmla="*/ 999816 h 1128025"/>
              <a:gd name="connsiteX5" fmla="*/ 6703275 w 7096492"/>
              <a:gd name="connsiteY5" fmla="*/ 1127281 h 1128025"/>
              <a:gd name="connsiteX6" fmla="*/ 152400 w 7096492"/>
              <a:gd name="connsiteY6" fmla="*/ 1128025 h 1128025"/>
              <a:gd name="connsiteX7" fmla="*/ 0 w 7096492"/>
              <a:gd name="connsiteY7" fmla="*/ 975625 h 1128025"/>
              <a:gd name="connsiteX8" fmla="*/ 0 w 7096492"/>
              <a:gd name="connsiteY8" fmla="*/ 366025 h 1128025"/>
              <a:gd name="connsiteX0" fmla="*/ 0 w 7096492"/>
              <a:gd name="connsiteY0" fmla="*/ 366244 h 1128244"/>
              <a:gd name="connsiteX1" fmla="*/ 152400 w 7096492"/>
              <a:gd name="connsiteY1" fmla="*/ 213844 h 1128244"/>
              <a:gd name="connsiteX2" fmla="*/ 6523522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23522 w 7096492"/>
              <a:gd name="connsiteY2" fmla="*/ 250265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7200 h 1129200"/>
              <a:gd name="connsiteX1" fmla="*/ 152400 w 7096492"/>
              <a:gd name="connsiteY1" fmla="*/ 214800 h 1129200"/>
              <a:gd name="connsiteX2" fmla="*/ 6523522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006 h 1130006"/>
              <a:gd name="connsiteX1" fmla="*/ 152400 w 7096492"/>
              <a:gd name="connsiteY1" fmla="*/ 215606 h 1130006"/>
              <a:gd name="connsiteX2" fmla="*/ 6529384 w 7096492"/>
              <a:gd name="connsiteY2" fmla="*/ 216630 h 1130006"/>
              <a:gd name="connsiteX3" fmla="*/ 7091439 w 7096492"/>
              <a:gd name="connsiteY3" fmla="*/ 16035 h 1130006"/>
              <a:gd name="connsiteX4" fmla="*/ 7096278 w 7096492"/>
              <a:gd name="connsiteY4" fmla="*/ 1001797 h 1130006"/>
              <a:gd name="connsiteX5" fmla="*/ 6703275 w 7096492"/>
              <a:gd name="connsiteY5" fmla="*/ 1129262 h 1130006"/>
              <a:gd name="connsiteX6" fmla="*/ 152400 w 7096492"/>
              <a:gd name="connsiteY6" fmla="*/ 1130006 h 1130006"/>
              <a:gd name="connsiteX7" fmla="*/ 0 w 7096492"/>
              <a:gd name="connsiteY7" fmla="*/ 977606 h 1130006"/>
              <a:gd name="connsiteX8" fmla="*/ 0 w 7096492"/>
              <a:gd name="connsiteY8" fmla="*/ 368006 h 11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492" h="1130006">
                <a:moveTo>
                  <a:pt x="0" y="368006"/>
                </a:moveTo>
                <a:cubicBezTo>
                  <a:pt x="0" y="283838"/>
                  <a:pt x="68232" y="215606"/>
                  <a:pt x="152400" y="215606"/>
                </a:cubicBezTo>
                <a:lnTo>
                  <a:pt x="6529384" y="216630"/>
                </a:lnTo>
                <a:cubicBezTo>
                  <a:pt x="7172725" y="205930"/>
                  <a:pt x="7091439" y="-68133"/>
                  <a:pt x="7091439" y="16035"/>
                </a:cubicBezTo>
                <a:cubicBezTo>
                  <a:pt x="7089826" y="367200"/>
                  <a:pt x="7097891" y="650632"/>
                  <a:pt x="7096278" y="1001797"/>
                </a:cubicBezTo>
                <a:cubicBezTo>
                  <a:pt x="7096278" y="1085965"/>
                  <a:pt x="6787443" y="1129262"/>
                  <a:pt x="6703275" y="1129262"/>
                </a:cubicBezTo>
                <a:lnTo>
                  <a:pt x="152400" y="1130006"/>
                </a:lnTo>
                <a:cubicBezTo>
                  <a:pt x="68232" y="1130006"/>
                  <a:pt x="0" y="1061774"/>
                  <a:pt x="0" y="977606"/>
                </a:cubicBezTo>
                <a:lnTo>
                  <a:pt x="0" y="368006"/>
                </a:lnTo>
                <a:close/>
              </a:path>
            </a:pathLst>
          </a:custGeom>
          <a:gradFill flip="none" rotWithShape="1">
            <a:gsLst>
              <a:gs pos="0">
                <a:schemeClr val="accent4">
                  <a:lumMod val="50000"/>
                </a:schemeClr>
              </a:gs>
              <a:gs pos="8000">
                <a:schemeClr val="accent3">
                  <a:lumMod val="75000"/>
                </a:schemeClr>
              </a:gs>
              <a:gs pos="52000">
                <a:srgbClr val="92D050"/>
              </a:gs>
              <a:gs pos="18000">
                <a:srgbClr val="92D050"/>
              </a:gs>
              <a:gs pos="100000">
                <a:schemeClr val="accent4">
                  <a:lumMod val="60000"/>
                  <a:lumOff val="40000"/>
                </a:schemeClr>
              </a:gs>
              <a:gs pos="86000">
                <a:schemeClr val="accent3">
                  <a:lumMod val="75000"/>
                </a:schemeClr>
              </a:gs>
            </a:gsLst>
            <a:lin ang="10800000" scaled="0"/>
            <a:tileRect/>
          </a:gradFill>
          <a:effectLst>
            <a:outerShdw blurRad="57150" dist="19050" dir="5400000" algn="ctr" rotWithShape="0">
              <a:srgbClr val="000000">
                <a:alpha val="63000"/>
              </a:srgbClr>
            </a:outerShdw>
            <a:softEdge rad="1270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sp>
        <p:nvSpPr>
          <p:cNvPr id="9" name="Rectángulo 8">
            <a:extLst>
              <a:ext uri="{FF2B5EF4-FFF2-40B4-BE49-F238E27FC236}">
                <a16:creationId xmlns:a16="http://schemas.microsoft.com/office/drawing/2014/main" id="{7F62E583-BB9F-49BA-8B1F-05821A6C527E}"/>
              </a:ext>
            </a:extLst>
          </p:cNvPr>
          <p:cNvSpPr/>
          <p:nvPr/>
        </p:nvSpPr>
        <p:spPr>
          <a:xfrm>
            <a:off x="3983506" y="311104"/>
            <a:ext cx="5059334" cy="523220"/>
          </a:xfrm>
          <a:prstGeom prst="rect">
            <a:avLst/>
          </a:prstGeom>
          <a:noFill/>
        </p:spPr>
        <p:txBody>
          <a:bodyPr wrap="none" lIns="91440" tIns="45720" rIns="91440" bIns="45720">
            <a:spAutoFit/>
          </a:bodyPr>
          <a:lstStyle/>
          <a:p>
            <a:pPr algn="ctr"/>
            <a:r>
              <a:rPr lang="es-ES" sz="2800" b="1" cap="none" spc="50"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SEGURIDAD EN EL CAMPO</a:t>
            </a:r>
          </a:p>
        </p:txBody>
      </p:sp>
      <p:sp>
        <p:nvSpPr>
          <p:cNvPr id="12" name="CuadroTexto 11">
            <a:extLst>
              <a:ext uri="{FF2B5EF4-FFF2-40B4-BE49-F238E27FC236}">
                <a16:creationId xmlns:a16="http://schemas.microsoft.com/office/drawing/2014/main" id="{650E7274-F6C1-4716-9BDC-7F8A3DEE02F4}"/>
              </a:ext>
            </a:extLst>
          </p:cNvPr>
          <p:cNvSpPr txBox="1"/>
          <p:nvPr/>
        </p:nvSpPr>
        <p:spPr>
          <a:xfrm>
            <a:off x="1362637" y="1359922"/>
            <a:ext cx="9466725" cy="646331"/>
          </a:xfrm>
          <a:prstGeom prst="rect">
            <a:avLst/>
          </a:prstGeom>
          <a:solidFill>
            <a:schemeClr val="tx2">
              <a:lumMod val="20000"/>
              <a:lumOff val="80000"/>
              <a:alpha val="22000"/>
            </a:schemeClr>
          </a:solidFill>
        </p:spPr>
        <p:txBody>
          <a:bodyPr wrap="square">
            <a:spAutoFit/>
          </a:bodyPr>
          <a:lstStyle/>
          <a:p>
            <a:pPr algn="ctr"/>
            <a:r>
              <a:rPr lang="es-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TRABAJO CON PRODUCTORES:</a:t>
            </a:r>
          </a:p>
        </p:txBody>
      </p:sp>
      <p:graphicFrame>
        <p:nvGraphicFramePr>
          <p:cNvPr id="2" name="Diagrama 1">
            <a:extLst>
              <a:ext uri="{FF2B5EF4-FFF2-40B4-BE49-F238E27FC236}">
                <a16:creationId xmlns:a16="http://schemas.microsoft.com/office/drawing/2014/main" id="{1E9E744B-D624-4DD0-B0FE-960E8F39FEB6}"/>
              </a:ext>
            </a:extLst>
          </p:cNvPr>
          <p:cNvGraphicFramePr/>
          <p:nvPr>
            <p:extLst>
              <p:ext uri="{D42A27DB-BD31-4B8C-83A1-F6EECF244321}">
                <p14:modId xmlns:p14="http://schemas.microsoft.com/office/powerpoint/2010/main" val="218191072"/>
              </p:ext>
            </p:extLst>
          </p:nvPr>
        </p:nvGraphicFramePr>
        <p:xfrm>
          <a:off x="1362637" y="2223416"/>
          <a:ext cx="9466725" cy="315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a:extLst>
              <a:ext uri="{FF2B5EF4-FFF2-40B4-BE49-F238E27FC236}">
                <a16:creationId xmlns:a16="http://schemas.microsoft.com/office/drawing/2014/main" id="{8AF8A6D8-C001-44BB-9FB6-1DF558086245}"/>
              </a:ext>
            </a:extLst>
          </p:cNvPr>
          <p:cNvSpPr txBox="1"/>
          <p:nvPr/>
        </p:nvSpPr>
        <p:spPr>
          <a:xfrm>
            <a:off x="1362637" y="5539516"/>
            <a:ext cx="9466725" cy="1077218"/>
          </a:xfrm>
          <a:prstGeom prst="rect">
            <a:avLst/>
          </a:prstGeom>
          <a:solidFill>
            <a:srgbClr val="00B0F0">
              <a:alpha val="35000"/>
            </a:srgbClr>
          </a:solidFill>
        </p:spPr>
        <p:txBody>
          <a:bodyPr wrap="square">
            <a:spAutoFit/>
          </a:bodyPr>
          <a:lstStyle/>
          <a:p>
            <a:pPr lvl="0"/>
            <a:r>
              <a:rPr lang="es-MX" sz="3200" b="1" dirty="0">
                <a:latin typeface="Arial" panose="020B0604020202020204" pitchFamily="34" charset="0"/>
                <a:ea typeface="Calibri" panose="020F0502020204030204" pitchFamily="34" charset="0"/>
              </a:rPr>
              <a:t>4,050 coberturas de seguridad a 23 rubros de producción.</a:t>
            </a:r>
            <a:endParaRPr lang="es-ES" sz="3200" dirty="0"/>
          </a:p>
        </p:txBody>
      </p:sp>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2730" y="221653"/>
            <a:ext cx="756960" cy="684102"/>
          </a:xfrm>
          <a:prstGeom prst="rect">
            <a:avLst/>
          </a:prstGeom>
        </p:spPr>
      </p:pic>
    </p:spTree>
    <p:extLst>
      <p:ext uri="{BB962C8B-B14F-4D97-AF65-F5344CB8AC3E}">
        <p14:creationId xmlns:p14="http://schemas.microsoft.com/office/powerpoint/2010/main" val="425632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grama de flujo: proceso alternativo 7">
            <a:extLst>
              <a:ext uri="{FF2B5EF4-FFF2-40B4-BE49-F238E27FC236}">
                <a16:creationId xmlns:a16="http://schemas.microsoft.com/office/drawing/2014/main" id="{03C8573B-0563-4CEB-BCF9-DF3623354C44}"/>
              </a:ext>
            </a:extLst>
          </p:cNvPr>
          <p:cNvSpPr/>
          <p:nvPr/>
        </p:nvSpPr>
        <p:spPr>
          <a:xfrm>
            <a:off x="2533289" y="-6570"/>
            <a:ext cx="7781331" cy="1121925"/>
          </a:xfrm>
          <a:custGeom>
            <a:avLst/>
            <a:gdLst>
              <a:gd name="connsiteX0" fmla="*/ 0 w 7173687"/>
              <a:gd name="connsiteY0" fmla="*/ 152400 h 914400"/>
              <a:gd name="connsiteX1" fmla="*/ 152400 w 7173687"/>
              <a:gd name="connsiteY1" fmla="*/ 0 h 914400"/>
              <a:gd name="connsiteX2" fmla="*/ 7021287 w 7173687"/>
              <a:gd name="connsiteY2" fmla="*/ 0 h 914400"/>
              <a:gd name="connsiteX3" fmla="*/ 7173687 w 7173687"/>
              <a:gd name="connsiteY3" fmla="*/ 152400 h 914400"/>
              <a:gd name="connsiteX4" fmla="*/ 7173687 w 7173687"/>
              <a:gd name="connsiteY4" fmla="*/ 762000 h 914400"/>
              <a:gd name="connsiteX5" fmla="*/ 7021287 w 7173687"/>
              <a:gd name="connsiteY5" fmla="*/ 914400 h 914400"/>
              <a:gd name="connsiteX6" fmla="*/ 152400 w 7173687"/>
              <a:gd name="connsiteY6" fmla="*/ 914400 h 914400"/>
              <a:gd name="connsiteX7" fmla="*/ 0 w 7173687"/>
              <a:gd name="connsiteY7" fmla="*/ 762000 h 914400"/>
              <a:gd name="connsiteX8" fmla="*/ 0 w 7173687"/>
              <a:gd name="connsiteY8" fmla="*/ 152400 h 914400"/>
              <a:gd name="connsiteX0" fmla="*/ 0 w 7173687"/>
              <a:gd name="connsiteY0" fmla="*/ 353755 h 1115755"/>
              <a:gd name="connsiteX1" fmla="*/ 152400 w 7173687"/>
              <a:gd name="connsiteY1" fmla="*/ 201355 h 1115755"/>
              <a:gd name="connsiteX2" fmla="*/ 7021287 w 7173687"/>
              <a:gd name="connsiteY2" fmla="*/ 201355 h 1115755"/>
              <a:gd name="connsiteX3" fmla="*/ 7173687 w 7173687"/>
              <a:gd name="connsiteY3" fmla="*/ 16298 h 1115755"/>
              <a:gd name="connsiteX4" fmla="*/ 7173687 w 7173687"/>
              <a:gd name="connsiteY4" fmla="*/ 963355 h 1115755"/>
              <a:gd name="connsiteX5" fmla="*/ 7021287 w 7173687"/>
              <a:gd name="connsiteY5" fmla="*/ 1115755 h 1115755"/>
              <a:gd name="connsiteX6" fmla="*/ 152400 w 7173687"/>
              <a:gd name="connsiteY6" fmla="*/ 1115755 h 1115755"/>
              <a:gd name="connsiteX7" fmla="*/ 0 w 7173687"/>
              <a:gd name="connsiteY7" fmla="*/ 963355 h 1115755"/>
              <a:gd name="connsiteX8" fmla="*/ 0 w 7173687"/>
              <a:gd name="connsiteY8" fmla="*/ 353755 h 1115755"/>
              <a:gd name="connsiteX0" fmla="*/ 0 w 7173687"/>
              <a:gd name="connsiteY0" fmla="*/ 354000 h 1116000"/>
              <a:gd name="connsiteX1" fmla="*/ 152400 w 7173687"/>
              <a:gd name="connsiteY1" fmla="*/ 201600 h 1116000"/>
              <a:gd name="connsiteX2" fmla="*/ 6769706 w 7173687"/>
              <a:gd name="connsiteY2" fmla="*/ 196762 h 1116000"/>
              <a:gd name="connsiteX3" fmla="*/ 7173687 w 7173687"/>
              <a:gd name="connsiteY3" fmla="*/ 16543 h 1116000"/>
              <a:gd name="connsiteX4" fmla="*/ 7173687 w 7173687"/>
              <a:gd name="connsiteY4" fmla="*/ 963600 h 1116000"/>
              <a:gd name="connsiteX5" fmla="*/ 7021287 w 7173687"/>
              <a:gd name="connsiteY5" fmla="*/ 1116000 h 1116000"/>
              <a:gd name="connsiteX6" fmla="*/ 152400 w 7173687"/>
              <a:gd name="connsiteY6" fmla="*/ 1116000 h 1116000"/>
              <a:gd name="connsiteX7" fmla="*/ 0 w 7173687"/>
              <a:gd name="connsiteY7" fmla="*/ 963600 h 1116000"/>
              <a:gd name="connsiteX8" fmla="*/ 0 w 7173687"/>
              <a:gd name="connsiteY8" fmla="*/ 354000 h 1116000"/>
              <a:gd name="connsiteX0" fmla="*/ 0 w 7173687"/>
              <a:gd name="connsiteY0" fmla="*/ 354239 h 1116239"/>
              <a:gd name="connsiteX1" fmla="*/ 152400 w 7173687"/>
              <a:gd name="connsiteY1" fmla="*/ 201839 h 1116239"/>
              <a:gd name="connsiteX2" fmla="*/ 6769706 w 7173687"/>
              <a:gd name="connsiteY2" fmla="*/ 197001 h 1116239"/>
              <a:gd name="connsiteX3" fmla="*/ 7173687 w 7173687"/>
              <a:gd name="connsiteY3" fmla="*/ 16782 h 1116239"/>
              <a:gd name="connsiteX4" fmla="*/ 7173687 w 7173687"/>
              <a:gd name="connsiteY4" fmla="*/ 963839 h 1116239"/>
              <a:gd name="connsiteX5" fmla="*/ 7021287 w 7173687"/>
              <a:gd name="connsiteY5" fmla="*/ 1116239 h 1116239"/>
              <a:gd name="connsiteX6" fmla="*/ 152400 w 7173687"/>
              <a:gd name="connsiteY6" fmla="*/ 1116239 h 1116239"/>
              <a:gd name="connsiteX7" fmla="*/ 0 w 7173687"/>
              <a:gd name="connsiteY7" fmla="*/ 963839 h 1116239"/>
              <a:gd name="connsiteX8" fmla="*/ 0 w 7173687"/>
              <a:gd name="connsiteY8" fmla="*/ 354239 h 111623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7021287 w 7173687"/>
              <a:gd name="connsiteY5" fmla="*/ 1130019 h 1130019"/>
              <a:gd name="connsiteX6" fmla="*/ 152400 w 7173687"/>
              <a:gd name="connsiteY6" fmla="*/ 1130019 h 1130019"/>
              <a:gd name="connsiteX7" fmla="*/ 0 w 7173687"/>
              <a:gd name="connsiteY7" fmla="*/ 977619 h 1130019"/>
              <a:gd name="connsiteX8" fmla="*/ 0 w 7173687"/>
              <a:gd name="connsiteY8" fmla="*/ 368019 h 113001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6784220 w 7173687"/>
              <a:gd name="connsiteY5" fmla="*/ 1115505 h 1130019"/>
              <a:gd name="connsiteX6" fmla="*/ 152400 w 7173687"/>
              <a:gd name="connsiteY6" fmla="*/ 1130019 h 1130019"/>
              <a:gd name="connsiteX7" fmla="*/ 0 w 7173687"/>
              <a:gd name="connsiteY7" fmla="*/ 977619 h 1130019"/>
              <a:gd name="connsiteX8" fmla="*/ 0 w 7173687"/>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784220 w 7091998"/>
              <a:gd name="connsiteY5" fmla="*/ 1115505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72087 w 7091998"/>
              <a:gd name="connsiteY4" fmla="*/ 1006648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68106 w 7096492"/>
              <a:gd name="connsiteY5" fmla="*/ 1105829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79829 w 7096492"/>
              <a:gd name="connsiteY5" fmla="*/ 1117552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255 h 1128255"/>
              <a:gd name="connsiteX1" fmla="*/ 152400 w 7096492"/>
              <a:gd name="connsiteY1" fmla="*/ 213855 h 1128255"/>
              <a:gd name="connsiteX2" fmla="*/ 6769706 w 7096492"/>
              <a:gd name="connsiteY2" fmla="*/ 250048 h 1128255"/>
              <a:gd name="connsiteX3" fmla="*/ 7091439 w 7096492"/>
              <a:gd name="connsiteY3" fmla="*/ 14284 h 1128255"/>
              <a:gd name="connsiteX4" fmla="*/ 7096278 w 7096492"/>
              <a:gd name="connsiteY4" fmla="*/ 1000046 h 1128255"/>
              <a:gd name="connsiteX5" fmla="*/ 6679829 w 7096492"/>
              <a:gd name="connsiteY5" fmla="*/ 1115788 h 1128255"/>
              <a:gd name="connsiteX6" fmla="*/ 152400 w 7096492"/>
              <a:gd name="connsiteY6" fmla="*/ 1128255 h 1128255"/>
              <a:gd name="connsiteX7" fmla="*/ 0 w 7096492"/>
              <a:gd name="connsiteY7" fmla="*/ 975855 h 1128255"/>
              <a:gd name="connsiteX8" fmla="*/ 0 w 7096492"/>
              <a:gd name="connsiteY8" fmla="*/ 366255 h 1128255"/>
              <a:gd name="connsiteX0" fmla="*/ 0 w 7096492"/>
              <a:gd name="connsiteY0" fmla="*/ 366961 h 1128961"/>
              <a:gd name="connsiteX1" fmla="*/ 152400 w 7096492"/>
              <a:gd name="connsiteY1" fmla="*/ 214561 h 1128961"/>
              <a:gd name="connsiteX2" fmla="*/ 6769706 w 7096492"/>
              <a:gd name="connsiteY2" fmla="*/ 233169 h 1128961"/>
              <a:gd name="connsiteX3" fmla="*/ 7091439 w 7096492"/>
              <a:gd name="connsiteY3" fmla="*/ 14990 h 1128961"/>
              <a:gd name="connsiteX4" fmla="*/ 7096278 w 7096492"/>
              <a:gd name="connsiteY4" fmla="*/ 1000752 h 1128961"/>
              <a:gd name="connsiteX5" fmla="*/ 6679829 w 7096492"/>
              <a:gd name="connsiteY5" fmla="*/ 1116494 h 1128961"/>
              <a:gd name="connsiteX6" fmla="*/ 152400 w 7096492"/>
              <a:gd name="connsiteY6" fmla="*/ 1128961 h 1128961"/>
              <a:gd name="connsiteX7" fmla="*/ 0 w 7096492"/>
              <a:gd name="connsiteY7" fmla="*/ 976561 h 1128961"/>
              <a:gd name="connsiteX8" fmla="*/ 0 w 7096492"/>
              <a:gd name="connsiteY8" fmla="*/ 366961 h 112896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679829 w 7096492"/>
              <a:gd name="connsiteY5" fmla="*/ 1117274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703275 w 7096492"/>
              <a:gd name="connsiteY5" fmla="*/ 1128997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8019 h 1130019"/>
              <a:gd name="connsiteX1" fmla="*/ 152400 w 7096492"/>
              <a:gd name="connsiteY1" fmla="*/ 215619 h 1130019"/>
              <a:gd name="connsiteX2" fmla="*/ 6500075 w 7096492"/>
              <a:gd name="connsiteY2" fmla="*/ 210781 h 1130019"/>
              <a:gd name="connsiteX3" fmla="*/ 7091439 w 7096492"/>
              <a:gd name="connsiteY3" fmla="*/ 16048 h 1130019"/>
              <a:gd name="connsiteX4" fmla="*/ 7096278 w 7096492"/>
              <a:gd name="connsiteY4" fmla="*/ 1001810 h 1130019"/>
              <a:gd name="connsiteX5" fmla="*/ 6703275 w 7096492"/>
              <a:gd name="connsiteY5" fmla="*/ 1129275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034 h 1128034"/>
              <a:gd name="connsiteX1" fmla="*/ 152400 w 7096492"/>
              <a:gd name="connsiteY1" fmla="*/ 213634 h 1128034"/>
              <a:gd name="connsiteX2" fmla="*/ 6505937 w 7096492"/>
              <a:gd name="connsiteY2" fmla="*/ 255688 h 1128034"/>
              <a:gd name="connsiteX3" fmla="*/ 7091439 w 7096492"/>
              <a:gd name="connsiteY3" fmla="*/ 14063 h 1128034"/>
              <a:gd name="connsiteX4" fmla="*/ 7096278 w 7096492"/>
              <a:gd name="connsiteY4" fmla="*/ 999825 h 1128034"/>
              <a:gd name="connsiteX5" fmla="*/ 6703275 w 7096492"/>
              <a:gd name="connsiteY5" fmla="*/ 1127290 h 1128034"/>
              <a:gd name="connsiteX6" fmla="*/ 152400 w 7096492"/>
              <a:gd name="connsiteY6" fmla="*/ 1128034 h 1128034"/>
              <a:gd name="connsiteX7" fmla="*/ 0 w 7096492"/>
              <a:gd name="connsiteY7" fmla="*/ 975634 h 1128034"/>
              <a:gd name="connsiteX8" fmla="*/ 0 w 7096492"/>
              <a:gd name="connsiteY8" fmla="*/ 366034 h 1128034"/>
              <a:gd name="connsiteX0" fmla="*/ 0 w 7096492"/>
              <a:gd name="connsiteY0" fmla="*/ 366686 h 1128686"/>
              <a:gd name="connsiteX1" fmla="*/ 152400 w 7096492"/>
              <a:gd name="connsiteY1" fmla="*/ 214286 h 1128686"/>
              <a:gd name="connsiteX2" fmla="*/ 6505937 w 7096492"/>
              <a:gd name="connsiteY2" fmla="*/ 256340 h 1128686"/>
              <a:gd name="connsiteX3" fmla="*/ 7091439 w 7096492"/>
              <a:gd name="connsiteY3" fmla="*/ 14715 h 1128686"/>
              <a:gd name="connsiteX4" fmla="*/ 7096278 w 7096492"/>
              <a:gd name="connsiteY4" fmla="*/ 1000477 h 1128686"/>
              <a:gd name="connsiteX5" fmla="*/ 6703275 w 7096492"/>
              <a:gd name="connsiteY5" fmla="*/ 1127942 h 1128686"/>
              <a:gd name="connsiteX6" fmla="*/ 152400 w 7096492"/>
              <a:gd name="connsiteY6" fmla="*/ 1128686 h 1128686"/>
              <a:gd name="connsiteX7" fmla="*/ 0 w 7096492"/>
              <a:gd name="connsiteY7" fmla="*/ 976286 h 1128686"/>
              <a:gd name="connsiteX8" fmla="*/ 0 w 7096492"/>
              <a:gd name="connsiteY8" fmla="*/ 366686 h 1128686"/>
              <a:gd name="connsiteX0" fmla="*/ 0 w 7096492"/>
              <a:gd name="connsiteY0" fmla="*/ 367651 h 1129651"/>
              <a:gd name="connsiteX1" fmla="*/ 152400 w 7096492"/>
              <a:gd name="connsiteY1" fmla="*/ 215251 h 1129651"/>
              <a:gd name="connsiteX2" fmla="*/ 6505937 w 7096492"/>
              <a:gd name="connsiteY2" fmla="*/ 257305 h 1129651"/>
              <a:gd name="connsiteX3" fmla="*/ 7091439 w 7096492"/>
              <a:gd name="connsiteY3" fmla="*/ 15680 h 1129651"/>
              <a:gd name="connsiteX4" fmla="*/ 7096278 w 7096492"/>
              <a:gd name="connsiteY4" fmla="*/ 1001442 h 1129651"/>
              <a:gd name="connsiteX5" fmla="*/ 6703275 w 7096492"/>
              <a:gd name="connsiteY5" fmla="*/ 1128907 h 1129651"/>
              <a:gd name="connsiteX6" fmla="*/ 152400 w 7096492"/>
              <a:gd name="connsiteY6" fmla="*/ 1129651 h 1129651"/>
              <a:gd name="connsiteX7" fmla="*/ 0 w 7096492"/>
              <a:gd name="connsiteY7" fmla="*/ 977251 h 1129651"/>
              <a:gd name="connsiteX8" fmla="*/ 0 w 7096492"/>
              <a:gd name="connsiteY8" fmla="*/ 367651 h 1129651"/>
              <a:gd name="connsiteX0" fmla="*/ 0 w 7096492"/>
              <a:gd name="connsiteY0" fmla="*/ 366245 h 1128245"/>
              <a:gd name="connsiteX1" fmla="*/ 152400 w 7096492"/>
              <a:gd name="connsiteY1" fmla="*/ 213845 h 1128245"/>
              <a:gd name="connsiteX2" fmla="*/ 6505937 w 7096492"/>
              <a:gd name="connsiteY2" fmla="*/ 255899 h 1128245"/>
              <a:gd name="connsiteX3" fmla="*/ 7091439 w 7096492"/>
              <a:gd name="connsiteY3" fmla="*/ 14274 h 1128245"/>
              <a:gd name="connsiteX4" fmla="*/ 7096278 w 7096492"/>
              <a:gd name="connsiteY4" fmla="*/ 1000036 h 1128245"/>
              <a:gd name="connsiteX5" fmla="*/ 6703275 w 7096492"/>
              <a:gd name="connsiteY5" fmla="*/ 1127501 h 1128245"/>
              <a:gd name="connsiteX6" fmla="*/ 152400 w 7096492"/>
              <a:gd name="connsiteY6" fmla="*/ 1128245 h 1128245"/>
              <a:gd name="connsiteX7" fmla="*/ 0 w 7096492"/>
              <a:gd name="connsiteY7" fmla="*/ 975845 h 1128245"/>
              <a:gd name="connsiteX8" fmla="*/ 0 w 7096492"/>
              <a:gd name="connsiteY8" fmla="*/ 366245 h 1128245"/>
              <a:gd name="connsiteX0" fmla="*/ 0 w 7096492"/>
              <a:gd name="connsiteY0" fmla="*/ 365828 h 1127828"/>
              <a:gd name="connsiteX1" fmla="*/ 152400 w 7096492"/>
              <a:gd name="connsiteY1" fmla="*/ 213428 h 1127828"/>
              <a:gd name="connsiteX2" fmla="*/ 6505937 w 7096492"/>
              <a:gd name="connsiteY2" fmla="*/ 255482 h 1127828"/>
              <a:gd name="connsiteX3" fmla="*/ 7091439 w 7096492"/>
              <a:gd name="connsiteY3" fmla="*/ 13857 h 1127828"/>
              <a:gd name="connsiteX4" fmla="*/ 7096278 w 7096492"/>
              <a:gd name="connsiteY4" fmla="*/ 999619 h 1127828"/>
              <a:gd name="connsiteX5" fmla="*/ 6703275 w 7096492"/>
              <a:gd name="connsiteY5" fmla="*/ 1127084 h 1127828"/>
              <a:gd name="connsiteX6" fmla="*/ 152400 w 7096492"/>
              <a:gd name="connsiteY6" fmla="*/ 1127828 h 1127828"/>
              <a:gd name="connsiteX7" fmla="*/ 0 w 7096492"/>
              <a:gd name="connsiteY7" fmla="*/ 975428 h 1127828"/>
              <a:gd name="connsiteX8" fmla="*/ 0 w 7096492"/>
              <a:gd name="connsiteY8" fmla="*/ 365828 h 1127828"/>
              <a:gd name="connsiteX0" fmla="*/ 0 w 7096492"/>
              <a:gd name="connsiteY0" fmla="*/ 364705 h 1126705"/>
              <a:gd name="connsiteX1" fmla="*/ 152400 w 7096492"/>
              <a:gd name="connsiteY1" fmla="*/ 212305 h 1126705"/>
              <a:gd name="connsiteX2" fmla="*/ 6505937 w 7096492"/>
              <a:gd name="connsiteY2" fmla="*/ 254359 h 1126705"/>
              <a:gd name="connsiteX3" fmla="*/ 7091439 w 7096492"/>
              <a:gd name="connsiteY3" fmla="*/ 12734 h 1126705"/>
              <a:gd name="connsiteX4" fmla="*/ 7096278 w 7096492"/>
              <a:gd name="connsiteY4" fmla="*/ 998496 h 1126705"/>
              <a:gd name="connsiteX5" fmla="*/ 6703275 w 7096492"/>
              <a:gd name="connsiteY5" fmla="*/ 1125961 h 1126705"/>
              <a:gd name="connsiteX6" fmla="*/ 152400 w 7096492"/>
              <a:gd name="connsiteY6" fmla="*/ 1126705 h 1126705"/>
              <a:gd name="connsiteX7" fmla="*/ 0 w 7096492"/>
              <a:gd name="connsiteY7" fmla="*/ 974305 h 1126705"/>
              <a:gd name="connsiteX8" fmla="*/ 0 w 7096492"/>
              <a:gd name="connsiteY8" fmla="*/ 364705 h 1126705"/>
              <a:gd name="connsiteX0" fmla="*/ 0 w 7096492"/>
              <a:gd name="connsiteY0" fmla="*/ 364049 h 1126049"/>
              <a:gd name="connsiteX1" fmla="*/ 152400 w 7096492"/>
              <a:gd name="connsiteY1" fmla="*/ 211649 h 1126049"/>
              <a:gd name="connsiteX2" fmla="*/ 6505937 w 7096492"/>
              <a:gd name="connsiteY2" fmla="*/ 253703 h 1126049"/>
              <a:gd name="connsiteX3" fmla="*/ 7091439 w 7096492"/>
              <a:gd name="connsiteY3" fmla="*/ 12078 h 1126049"/>
              <a:gd name="connsiteX4" fmla="*/ 7096278 w 7096492"/>
              <a:gd name="connsiteY4" fmla="*/ 997840 h 1126049"/>
              <a:gd name="connsiteX5" fmla="*/ 6703275 w 7096492"/>
              <a:gd name="connsiteY5" fmla="*/ 1125305 h 1126049"/>
              <a:gd name="connsiteX6" fmla="*/ 152400 w 7096492"/>
              <a:gd name="connsiteY6" fmla="*/ 1126049 h 1126049"/>
              <a:gd name="connsiteX7" fmla="*/ 0 w 7096492"/>
              <a:gd name="connsiteY7" fmla="*/ 973649 h 1126049"/>
              <a:gd name="connsiteX8" fmla="*/ 0 w 7096492"/>
              <a:gd name="connsiteY8" fmla="*/ 364049 h 1126049"/>
              <a:gd name="connsiteX0" fmla="*/ 0 w 7096492"/>
              <a:gd name="connsiteY0" fmla="*/ 363316 h 1125316"/>
              <a:gd name="connsiteX1" fmla="*/ 152400 w 7096492"/>
              <a:gd name="connsiteY1" fmla="*/ 210916 h 1125316"/>
              <a:gd name="connsiteX2" fmla="*/ 6505937 w 7096492"/>
              <a:gd name="connsiteY2" fmla="*/ 252970 h 1125316"/>
              <a:gd name="connsiteX3" fmla="*/ 7091439 w 7096492"/>
              <a:gd name="connsiteY3" fmla="*/ 11345 h 1125316"/>
              <a:gd name="connsiteX4" fmla="*/ 7096278 w 7096492"/>
              <a:gd name="connsiteY4" fmla="*/ 997107 h 1125316"/>
              <a:gd name="connsiteX5" fmla="*/ 6703275 w 7096492"/>
              <a:gd name="connsiteY5" fmla="*/ 1124572 h 1125316"/>
              <a:gd name="connsiteX6" fmla="*/ 152400 w 7096492"/>
              <a:gd name="connsiteY6" fmla="*/ 1125316 h 1125316"/>
              <a:gd name="connsiteX7" fmla="*/ 0 w 7096492"/>
              <a:gd name="connsiteY7" fmla="*/ 972916 h 1125316"/>
              <a:gd name="connsiteX8" fmla="*/ 0 w 7096492"/>
              <a:gd name="connsiteY8" fmla="*/ 363316 h 1125316"/>
              <a:gd name="connsiteX0" fmla="*/ 0 w 7096492"/>
              <a:gd name="connsiteY0" fmla="*/ 366244 h 1128244"/>
              <a:gd name="connsiteX1" fmla="*/ 152400 w 7096492"/>
              <a:gd name="connsiteY1" fmla="*/ 213844 h 1128244"/>
              <a:gd name="connsiteX2" fmla="*/ 6505937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05937 w 7096492"/>
              <a:gd name="connsiteY2" fmla="*/ 250264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6707 h 1128707"/>
              <a:gd name="connsiteX1" fmla="*/ 152400 w 7096492"/>
              <a:gd name="connsiteY1" fmla="*/ 214307 h 1128707"/>
              <a:gd name="connsiteX2" fmla="*/ 6505937 w 7096492"/>
              <a:gd name="connsiteY2" fmla="*/ 244638 h 1128707"/>
              <a:gd name="connsiteX3" fmla="*/ 7091439 w 7096492"/>
              <a:gd name="connsiteY3" fmla="*/ 14736 h 1128707"/>
              <a:gd name="connsiteX4" fmla="*/ 7096278 w 7096492"/>
              <a:gd name="connsiteY4" fmla="*/ 1000498 h 1128707"/>
              <a:gd name="connsiteX5" fmla="*/ 6703275 w 7096492"/>
              <a:gd name="connsiteY5" fmla="*/ 1127963 h 1128707"/>
              <a:gd name="connsiteX6" fmla="*/ 152400 w 7096492"/>
              <a:gd name="connsiteY6" fmla="*/ 1128707 h 1128707"/>
              <a:gd name="connsiteX7" fmla="*/ 0 w 7096492"/>
              <a:gd name="connsiteY7" fmla="*/ 976307 h 1128707"/>
              <a:gd name="connsiteX8" fmla="*/ 0 w 7096492"/>
              <a:gd name="connsiteY8" fmla="*/ 366707 h 1128707"/>
              <a:gd name="connsiteX0" fmla="*/ 0 w 7096492"/>
              <a:gd name="connsiteY0" fmla="*/ 367200 h 1129200"/>
              <a:gd name="connsiteX1" fmla="*/ 152400 w 7096492"/>
              <a:gd name="connsiteY1" fmla="*/ 214800 h 1129200"/>
              <a:gd name="connsiteX2" fmla="*/ 6505937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591 h 1130591"/>
              <a:gd name="connsiteX1" fmla="*/ 152400 w 7096492"/>
              <a:gd name="connsiteY1" fmla="*/ 216191 h 1130591"/>
              <a:gd name="connsiteX2" fmla="*/ 6505937 w 7096492"/>
              <a:gd name="connsiteY2" fmla="*/ 205492 h 1130591"/>
              <a:gd name="connsiteX3" fmla="*/ 7091439 w 7096492"/>
              <a:gd name="connsiteY3" fmla="*/ 16620 h 1130591"/>
              <a:gd name="connsiteX4" fmla="*/ 7096278 w 7096492"/>
              <a:gd name="connsiteY4" fmla="*/ 1002382 h 1130591"/>
              <a:gd name="connsiteX5" fmla="*/ 6703275 w 7096492"/>
              <a:gd name="connsiteY5" fmla="*/ 1129847 h 1130591"/>
              <a:gd name="connsiteX6" fmla="*/ 152400 w 7096492"/>
              <a:gd name="connsiteY6" fmla="*/ 1130591 h 1130591"/>
              <a:gd name="connsiteX7" fmla="*/ 0 w 7096492"/>
              <a:gd name="connsiteY7" fmla="*/ 978191 h 1130591"/>
              <a:gd name="connsiteX8" fmla="*/ 0 w 7096492"/>
              <a:gd name="connsiteY8" fmla="*/ 368591 h 1130591"/>
              <a:gd name="connsiteX0" fmla="*/ 0 w 7096492"/>
              <a:gd name="connsiteY0" fmla="*/ 366025 h 1128025"/>
              <a:gd name="connsiteX1" fmla="*/ 152400 w 7096492"/>
              <a:gd name="connsiteY1" fmla="*/ 213625 h 1128025"/>
              <a:gd name="connsiteX2" fmla="*/ 6523522 w 7096492"/>
              <a:gd name="connsiteY2" fmla="*/ 261541 h 1128025"/>
              <a:gd name="connsiteX3" fmla="*/ 7091439 w 7096492"/>
              <a:gd name="connsiteY3" fmla="*/ 14054 h 1128025"/>
              <a:gd name="connsiteX4" fmla="*/ 7096278 w 7096492"/>
              <a:gd name="connsiteY4" fmla="*/ 999816 h 1128025"/>
              <a:gd name="connsiteX5" fmla="*/ 6703275 w 7096492"/>
              <a:gd name="connsiteY5" fmla="*/ 1127281 h 1128025"/>
              <a:gd name="connsiteX6" fmla="*/ 152400 w 7096492"/>
              <a:gd name="connsiteY6" fmla="*/ 1128025 h 1128025"/>
              <a:gd name="connsiteX7" fmla="*/ 0 w 7096492"/>
              <a:gd name="connsiteY7" fmla="*/ 975625 h 1128025"/>
              <a:gd name="connsiteX8" fmla="*/ 0 w 7096492"/>
              <a:gd name="connsiteY8" fmla="*/ 366025 h 1128025"/>
              <a:gd name="connsiteX0" fmla="*/ 0 w 7096492"/>
              <a:gd name="connsiteY0" fmla="*/ 366244 h 1128244"/>
              <a:gd name="connsiteX1" fmla="*/ 152400 w 7096492"/>
              <a:gd name="connsiteY1" fmla="*/ 213844 h 1128244"/>
              <a:gd name="connsiteX2" fmla="*/ 6523522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23522 w 7096492"/>
              <a:gd name="connsiteY2" fmla="*/ 250265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7200 h 1129200"/>
              <a:gd name="connsiteX1" fmla="*/ 152400 w 7096492"/>
              <a:gd name="connsiteY1" fmla="*/ 214800 h 1129200"/>
              <a:gd name="connsiteX2" fmla="*/ 6523522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006 h 1130006"/>
              <a:gd name="connsiteX1" fmla="*/ 152400 w 7096492"/>
              <a:gd name="connsiteY1" fmla="*/ 215606 h 1130006"/>
              <a:gd name="connsiteX2" fmla="*/ 6529384 w 7096492"/>
              <a:gd name="connsiteY2" fmla="*/ 216630 h 1130006"/>
              <a:gd name="connsiteX3" fmla="*/ 7091439 w 7096492"/>
              <a:gd name="connsiteY3" fmla="*/ 16035 h 1130006"/>
              <a:gd name="connsiteX4" fmla="*/ 7096278 w 7096492"/>
              <a:gd name="connsiteY4" fmla="*/ 1001797 h 1130006"/>
              <a:gd name="connsiteX5" fmla="*/ 6703275 w 7096492"/>
              <a:gd name="connsiteY5" fmla="*/ 1129262 h 1130006"/>
              <a:gd name="connsiteX6" fmla="*/ 152400 w 7096492"/>
              <a:gd name="connsiteY6" fmla="*/ 1130006 h 1130006"/>
              <a:gd name="connsiteX7" fmla="*/ 0 w 7096492"/>
              <a:gd name="connsiteY7" fmla="*/ 977606 h 1130006"/>
              <a:gd name="connsiteX8" fmla="*/ 0 w 7096492"/>
              <a:gd name="connsiteY8" fmla="*/ 368006 h 11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492" h="1130006">
                <a:moveTo>
                  <a:pt x="0" y="368006"/>
                </a:moveTo>
                <a:cubicBezTo>
                  <a:pt x="0" y="283838"/>
                  <a:pt x="68232" y="215606"/>
                  <a:pt x="152400" y="215606"/>
                </a:cubicBezTo>
                <a:lnTo>
                  <a:pt x="6529384" y="216630"/>
                </a:lnTo>
                <a:cubicBezTo>
                  <a:pt x="7172725" y="205930"/>
                  <a:pt x="7091439" y="-68133"/>
                  <a:pt x="7091439" y="16035"/>
                </a:cubicBezTo>
                <a:cubicBezTo>
                  <a:pt x="7089826" y="367200"/>
                  <a:pt x="7097891" y="650632"/>
                  <a:pt x="7096278" y="1001797"/>
                </a:cubicBezTo>
                <a:cubicBezTo>
                  <a:pt x="7096278" y="1085965"/>
                  <a:pt x="6787443" y="1129262"/>
                  <a:pt x="6703275" y="1129262"/>
                </a:cubicBezTo>
                <a:lnTo>
                  <a:pt x="152400" y="1130006"/>
                </a:lnTo>
                <a:cubicBezTo>
                  <a:pt x="68232" y="1130006"/>
                  <a:pt x="0" y="1061774"/>
                  <a:pt x="0" y="977606"/>
                </a:cubicBezTo>
                <a:lnTo>
                  <a:pt x="0" y="368006"/>
                </a:lnTo>
                <a:close/>
              </a:path>
            </a:pathLst>
          </a:custGeom>
          <a:gradFill flip="none" rotWithShape="1">
            <a:gsLst>
              <a:gs pos="0">
                <a:schemeClr val="accent4">
                  <a:lumMod val="50000"/>
                </a:schemeClr>
              </a:gs>
              <a:gs pos="8000">
                <a:schemeClr val="accent3">
                  <a:lumMod val="75000"/>
                </a:schemeClr>
              </a:gs>
              <a:gs pos="52000">
                <a:srgbClr val="92D050"/>
              </a:gs>
              <a:gs pos="18000">
                <a:srgbClr val="92D050"/>
              </a:gs>
              <a:gs pos="100000">
                <a:schemeClr val="accent4">
                  <a:lumMod val="60000"/>
                  <a:lumOff val="40000"/>
                </a:schemeClr>
              </a:gs>
              <a:gs pos="86000">
                <a:schemeClr val="accent3">
                  <a:lumMod val="75000"/>
                </a:schemeClr>
              </a:gs>
            </a:gsLst>
            <a:lin ang="10800000" scaled="0"/>
            <a:tileRect/>
          </a:gradFill>
          <a:effectLst>
            <a:outerShdw blurRad="57150" dist="19050" dir="5400000" algn="ctr" rotWithShape="0">
              <a:srgbClr val="000000">
                <a:alpha val="63000"/>
              </a:srgbClr>
            </a:outerShdw>
            <a:softEdge rad="1270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sp>
        <p:nvSpPr>
          <p:cNvPr id="5" name="CuadroTexto 4">
            <a:extLst>
              <a:ext uri="{FF2B5EF4-FFF2-40B4-BE49-F238E27FC236}">
                <a16:creationId xmlns:a16="http://schemas.microsoft.com/office/drawing/2014/main" id="{1671DA62-EF14-4A68-9BB7-58316CEDE413}"/>
              </a:ext>
            </a:extLst>
          </p:cNvPr>
          <p:cNvSpPr txBox="1"/>
          <p:nvPr/>
        </p:nvSpPr>
        <p:spPr>
          <a:xfrm>
            <a:off x="385028" y="1231289"/>
            <a:ext cx="11687636" cy="1723549"/>
          </a:xfrm>
          <a:prstGeom prst="rect">
            <a:avLst/>
          </a:prstGeom>
          <a:noFill/>
        </p:spPr>
        <p:txBody>
          <a:bodyPr wrap="square">
            <a:spAutoFit/>
          </a:bodyPr>
          <a:lstStyle/>
          <a:p>
            <a:pPr marL="92075" algn="just">
              <a:spcAft>
                <a:spcPts val="0"/>
              </a:spcAft>
              <a:defRPr/>
            </a:pPr>
            <a:r>
              <a:rPr lang="es-MX" sz="2800" b="1" dirty="0">
                <a:latin typeface="Arial" panose="020B0604020202020204" pitchFamily="34" charset="0"/>
                <a:ea typeface="Calibri" panose="020F0502020204030204" pitchFamily="34" charset="0"/>
                <a:cs typeface="Arial" panose="020B0604020202020204" pitchFamily="34" charset="0"/>
              </a:rPr>
              <a:t>Como resultado del trabajo preventivo y enfrentamiento a la delincuencia en la ciudad y el campo, la Policía Nacional capturó a:</a:t>
            </a:r>
          </a:p>
          <a:p>
            <a:pPr marL="92075" algn="just">
              <a:spcAft>
                <a:spcPts val="0"/>
              </a:spcAft>
              <a:defRPr/>
            </a:pPr>
            <a:endParaRPr lang="es-MX" sz="1400" b="1" dirty="0">
              <a:latin typeface="Arial" panose="020B0604020202020204" pitchFamily="34" charset="0"/>
              <a:ea typeface="Calibri" panose="020F0502020204030204" pitchFamily="34" charset="0"/>
              <a:cs typeface="Arial" panose="020B0604020202020204" pitchFamily="34" charset="0"/>
            </a:endParaRPr>
          </a:p>
          <a:p>
            <a:pPr marL="92075" algn="just">
              <a:spcAft>
                <a:spcPts val="0"/>
              </a:spcAft>
              <a:defRPr/>
            </a:pPr>
            <a:r>
              <a:rPr lang="es-MX" sz="3200" b="1" dirty="0">
                <a:latin typeface="Arial" panose="020B0604020202020204" pitchFamily="34" charset="0"/>
                <a:ea typeface="Calibri" panose="020F0502020204030204" pitchFamily="34" charset="0"/>
                <a:cs typeface="Arial" panose="020B0604020202020204" pitchFamily="34" charset="0"/>
              </a:rPr>
              <a:t>29  SUJETOS POR DELITOS DE PELIGROSIDAD</a:t>
            </a:r>
          </a:p>
        </p:txBody>
      </p:sp>
      <p:pic>
        <p:nvPicPr>
          <p:cNvPr id="7" name="5 Imagen">
            <a:extLst>
              <a:ext uri="{FF2B5EF4-FFF2-40B4-BE49-F238E27FC236}">
                <a16:creationId xmlns:a16="http://schemas.microsoft.com/office/drawing/2014/main" id="{4DB38011-D859-40F7-AA66-AAF3B612EA0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r="37430"/>
          <a:stretch/>
        </p:blipFill>
        <p:spPr>
          <a:xfrm>
            <a:off x="1577217" y="3216976"/>
            <a:ext cx="2796227" cy="3024336"/>
          </a:xfrm>
          <a:prstGeom prst="ellipse">
            <a:avLst/>
          </a:prstGeom>
          <a:ln>
            <a:noFill/>
          </a:ln>
          <a:effectLst>
            <a:softEdge rad="112500"/>
          </a:effectLst>
        </p:spPr>
      </p:pic>
      <p:sp>
        <p:nvSpPr>
          <p:cNvPr id="11" name="Arco de bloque 10">
            <a:extLst>
              <a:ext uri="{FF2B5EF4-FFF2-40B4-BE49-F238E27FC236}">
                <a16:creationId xmlns:a16="http://schemas.microsoft.com/office/drawing/2014/main" id="{C0963C80-87DA-47CE-A9E6-F944E9B0A24A}"/>
              </a:ext>
            </a:extLst>
          </p:cNvPr>
          <p:cNvSpPr/>
          <p:nvPr/>
        </p:nvSpPr>
        <p:spPr>
          <a:xfrm rot="245261">
            <a:off x="-20962" y="2295683"/>
            <a:ext cx="4914779" cy="4730119"/>
          </a:xfrm>
          <a:prstGeom prst="blockArc">
            <a:avLst>
              <a:gd name="adj1" fmla="val 18900000"/>
              <a:gd name="adj2" fmla="val 2700000"/>
              <a:gd name="adj3" fmla="val 503"/>
            </a:avLst>
          </a:prstGeom>
          <a:noFill/>
          <a:ln w="25400" cap="flat" cmpd="sng" algn="ctr">
            <a:solidFill>
              <a:srgbClr val="F0A22E">
                <a:shade val="60000"/>
                <a:hueOff val="0"/>
                <a:satOff val="0"/>
                <a:lumOff val="0"/>
                <a:alphaOff val="0"/>
              </a:srgbClr>
            </a:solidFill>
            <a:prstDash val="solid"/>
          </a:ln>
          <a:effectLst/>
        </p:spPr>
      </p:sp>
      <p:sp>
        <p:nvSpPr>
          <p:cNvPr id="18" name="Elipse 17">
            <a:extLst>
              <a:ext uri="{FF2B5EF4-FFF2-40B4-BE49-F238E27FC236}">
                <a16:creationId xmlns:a16="http://schemas.microsoft.com/office/drawing/2014/main" id="{589FD130-D246-4B61-B8B9-FD38580187E0}"/>
              </a:ext>
            </a:extLst>
          </p:cNvPr>
          <p:cNvSpPr/>
          <p:nvPr/>
        </p:nvSpPr>
        <p:spPr>
          <a:xfrm>
            <a:off x="4153474" y="5205508"/>
            <a:ext cx="544016" cy="497672"/>
          </a:xfrm>
          <a:prstGeom prst="ellipse">
            <a:avLst/>
          </a:prstGeom>
          <a:blipFill rotWithShape="0">
            <a:blip r:embed="rId4"/>
            <a:stretch>
              <a:fillRect/>
            </a:stretch>
          </a:blipFill>
          <a:ln w="25400" cap="flat" cmpd="sng" algn="ctr">
            <a:solidFill>
              <a:srgbClr val="F0A22E">
                <a:hueOff val="0"/>
                <a:satOff val="0"/>
                <a:lumOff val="0"/>
                <a:alphaOff val="0"/>
              </a:srgbClr>
            </a:solidFill>
            <a:prstDash val="solid"/>
          </a:ln>
          <a:effectLst/>
        </p:spPr>
      </p:sp>
      <p:sp>
        <p:nvSpPr>
          <p:cNvPr id="24" name="CuadroTexto 23">
            <a:extLst>
              <a:ext uri="{FF2B5EF4-FFF2-40B4-BE49-F238E27FC236}">
                <a16:creationId xmlns:a16="http://schemas.microsoft.com/office/drawing/2014/main" id="{5D5C4527-2BC1-44EF-9AA6-8CA69D6EE985}"/>
              </a:ext>
            </a:extLst>
          </p:cNvPr>
          <p:cNvSpPr txBox="1"/>
          <p:nvPr/>
        </p:nvSpPr>
        <p:spPr>
          <a:xfrm>
            <a:off x="3544699" y="258249"/>
            <a:ext cx="6314879" cy="830997"/>
          </a:xfrm>
          <a:prstGeom prst="rect">
            <a:avLst/>
          </a:prstGeom>
          <a:noFill/>
        </p:spPr>
        <p:txBody>
          <a:bodyPr wrap="square" rtlCol="0">
            <a:spAutoFit/>
          </a:bodyPr>
          <a:lstStyle>
            <a:defPPr>
              <a:defRPr lang="es-ES"/>
            </a:defPPr>
            <a:lvl1pPr algn="ctr">
              <a:defRPr b="1">
                <a:solidFill>
                  <a:srgbClr val="FFFF00"/>
                </a:solidFill>
              </a:defRPr>
            </a:lvl1pPr>
          </a:lstStyle>
          <a:p>
            <a:pPr fontAlgn="auto">
              <a:spcBef>
                <a:spcPts val="0"/>
              </a:spcBef>
              <a:spcAft>
                <a:spcPts val="0"/>
              </a:spcAft>
              <a:defRPr/>
            </a:pPr>
            <a:r>
              <a:rPr lang="es-MX" sz="2800" kern="0" dirty="0">
                <a:solidFill>
                  <a:schemeClr val="bg1"/>
                </a:solidFill>
                <a:latin typeface="Arial" panose="020B0604020202020204" pitchFamily="34" charset="0"/>
                <a:cs typeface="Arial" panose="020B0604020202020204" pitchFamily="34" charset="0"/>
              </a:rPr>
              <a:t>RESULTADOS</a:t>
            </a:r>
          </a:p>
          <a:p>
            <a:pPr fontAlgn="auto">
              <a:spcBef>
                <a:spcPts val="0"/>
              </a:spcBef>
              <a:spcAft>
                <a:spcPts val="0"/>
              </a:spcAft>
              <a:defRPr/>
            </a:pPr>
            <a:r>
              <a:rPr lang="es-MX" kern="0" dirty="0">
                <a:solidFill>
                  <a:schemeClr val="bg1"/>
                </a:solidFill>
                <a:latin typeface="Arial" panose="020B0604020202020204" pitchFamily="34" charset="0"/>
                <a:cs typeface="Arial" panose="020B0604020202020204" pitchFamily="34" charset="0"/>
              </a:rPr>
              <a:t>PLAN DE SEGURIDAD CIUDADANA Y EN EL CAMPO</a:t>
            </a:r>
          </a:p>
        </p:txBody>
      </p:sp>
      <p:sp>
        <p:nvSpPr>
          <p:cNvPr id="3" name="Forma libre 22">
            <a:extLst>
              <a:ext uri="{FF2B5EF4-FFF2-40B4-BE49-F238E27FC236}">
                <a16:creationId xmlns:a16="http://schemas.microsoft.com/office/drawing/2014/main" id="{36115FC2-C6DB-1FCD-62FA-1723F54CDD5E}"/>
              </a:ext>
            </a:extLst>
          </p:cNvPr>
          <p:cNvSpPr/>
          <p:nvPr/>
        </p:nvSpPr>
        <p:spPr>
          <a:xfrm>
            <a:off x="4775252" y="5222738"/>
            <a:ext cx="5804375" cy="463212"/>
          </a:xfrm>
          <a:custGeom>
            <a:avLst/>
            <a:gdLst>
              <a:gd name="connsiteX0" fmla="*/ 0 w 4819491"/>
              <a:gd name="connsiteY0" fmla="*/ 0 h 398138"/>
              <a:gd name="connsiteX1" fmla="*/ 4819491 w 4819491"/>
              <a:gd name="connsiteY1" fmla="*/ 0 h 398138"/>
              <a:gd name="connsiteX2" fmla="*/ 4819491 w 4819491"/>
              <a:gd name="connsiteY2" fmla="*/ 398138 h 398138"/>
              <a:gd name="connsiteX3" fmla="*/ 0 w 4819491"/>
              <a:gd name="connsiteY3" fmla="*/ 398138 h 398138"/>
              <a:gd name="connsiteX4" fmla="*/ 0 w 4819491"/>
              <a:gd name="connsiteY4" fmla="*/ 0 h 39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491" h="398138">
                <a:moveTo>
                  <a:pt x="0" y="0"/>
                </a:moveTo>
                <a:lnTo>
                  <a:pt x="4819491" y="0"/>
                </a:lnTo>
                <a:lnTo>
                  <a:pt x="4819491" y="398138"/>
                </a:lnTo>
                <a:lnTo>
                  <a:pt x="0" y="398138"/>
                </a:lnTo>
                <a:lnTo>
                  <a:pt x="0" y="0"/>
                </a:lnTo>
                <a:close/>
              </a:path>
            </a:pathLst>
          </a:custGeom>
          <a:solidFill>
            <a:srgbClr val="00B0F0"/>
          </a:solidFill>
          <a:ln w="25400" cap="flat" cmpd="sng" algn="ctr">
            <a:solidFill>
              <a:sysClr val="window" lastClr="FFFFFF">
                <a:hueOff val="0"/>
                <a:satOff val="0"/>
                <a:lumOff val="0"/>
                <a:alphaOff val="0"/>
              </a:sysClr>
            </a:solidFill>
            <a:prstDash val="solid"/>
          </a:ln>
          <a:effectLst/>
        </p:spPr>
        <p:txBody>
          <a:bodyPr spcFirstLastPara="0" vert="horz" wrap="square" lIns="316022" tIns="45720" rIns="45720" bIns="45720" numCol="1" spcCol="1270" anchor="ctr" anchorCtr="0">
            <a:noAutofit/>
          </a:bodyPr>
          <a:lstStyle/>
          <a:p>
            <a:pPr defTabSz="800100" fontAlgn="auto">
              <a:lnSpc>
                <a:spcPct val="90000"/>
              </a:lnSpc>
              <a:spcBef>
                <a:spcPts val="0"/>
              </a:spcBef>
              <a:spcAft>
                <a:spcPct val="35000"/>
              </a:spcAft>
              <a:defRPr/>
            </a:pPr>
            <a:r>
              <a:rPr lang="es-MX" sz="2800" b="1" kern="0" dirty="0">
                <a:solidFill>
                  <a:schemeClr val="bg1"/>
                </a:solidFill>
                <a:latin typeface="Arial" panose="020B0604020202020204" pitchFamily="34" charset="0"/>
                <a:cs typeface="Arial" panose="020B0604020202020204" pitchFamily="34" charset="0"/>
              </a:rPr>
              <a:t>8 abastecedores de droga.</a:t>
            </a:r>
            <a:endParaRPr lang="es-NI" sz="2800" b="1" kern="0" dirty="0">
              <a:solidFill>
                <a:schemeClr val="bg1"/>
              </a:solidFill>
              <a:latin typeface="Arial" panose="020B0604020202020204" pitchFamily="34" charset="0"/>
              <a:cs typeface="Arial" panose="020B0604020202020204" pitchFamily="34" charset="0"/>
            </a:endParaRPr>
          </a:p>
        </p:txBody>
      </p:sp>
      <p:sp>
        <p:nvSpPr>
          <p:cNvPr id="4" name="Elipse 3">
            <a:extLst>
              <a:ext uri="{FF2B5EF4-FFF2-40B4-BE49-F238E27FC236}">
                <a16:creationId xmlns:a16="http://schemas.microsoft.com/office/drawing/2014/main" id="{CE5467F6-492A-54FE-5A56-DB53F430467C}"/>
              </a:ext>
            </a:extLst>
          </p:cNvPr>
          <p:cNvSpPr/>
          <p:nvPr/>
        </p:nvSpPr>
        <p:spPr>
          <a:xfrm>
            <a:off x="3923534" y="5801776"/>
            <a:ext cx="544016" cy="497672"/>
          </a:xfrm>
          <a:prstGeom prst="ellipse">
            <a:avLst/>
          </a:prstGeom>
          <a:blipFill rotWithShape="0">
            <a:blip r:embed="rId4"/>
            <a:stretch>
              <a:fillRect/>
            </a:stretch>
          </a:blipFill>
          <a:ln w="25400" cap="flat" cmpd="sng" algn="ctr">
            <a:solidFill>
              <a:srgbClr val="F0A22E">
                <a:hueOff val="0"/>
                <a:satOff val="0"/>
                <a:lumOff val="0"/>
                <a:alphaOff val="0"/>
              </a:srgbClr>
            </a:solidFill>
            <a:prstDash val="solid"/>
          </a:ln>
          <a:effectLst/>
        </p:spPr>
      </p:sp>
      <p:sp>
        <p:nvSpPr>
          <p:cNvPr id="6" name="Forma libre 22">
            <a:extLst>
              <a:ext uri="{FF2B5EF4-FFF2-40B4-BE49-F238E27FC236}">
                <a16:creationId xmlns:a16="http://schemas.microsoft.com/office/drawing/2014/main" id="{8B1B4315-BF38-6487-4488-0EE08DE89D9E}"/>
              </a:ext>
            </a:extLst>
          </p:cNvPr>
          <p:cNvSpPr/>
          <p:nvPr/>
        </p:nvSpPr>
        <p:spPr>
          <a:xfrm>
            <a:off x="4697490" y="5909260"/>
            <a:ext cx="5804375" cy="463212"/>
          </a:xfrm>
          <a:custGeom>
            <a:avLst/>
            <a:gdLst>
              <a:gd name="connsiteX0" fmla="*/ 0 w 4819491"/>
              <a:gd name="connsiteY0" fmla="*/ 0 h 398138"/>
              <a:gd name="connsiteX1" fmla="*/ 4819491 w 4819491"/>
              <a:gd name="connsiteY1" fmla="*/ 0 h 398138"/>
              <a:gd name="connsiteX2" fmla="*/ 4819491 w 4819491"/>
              <a:gd name="connsiteY2" fmla="*/ 398138 h 398138"/>
              <a:gd name="connsiteX3" fmla="*/ 0 w 4819491"/>
              <a:gd name="connsiteY3" fmla="*/ 398138 h 398138"/>
              <a:gd name="connsiteX4" fmla="*/ 0 w 4819491"/>
              <a:gd name="connsiteY4" fmla="*/ 0 h 39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491" h="398138">
                <a:moveTo>
                  <a:pt x="0" y="0"/>
                </a:moveTo>
                <a:lnTo>
                  <a:pt x="4819491" y="0"/>
                </a:lnTo>
                <a:lnTo>
                  <a:pt x="4819491" y="398138"/>
                </a:lnTo>
                <a:lnTo>
                  <a:pt x="0" y="398138"/>
                </a:lnTo>
                <a:lnTo>
                  <a:pt x="0" y="0"/>
                </a:lnTo>
                <a:close/>
              </a:path>
            </a:pathLst>
          </a:custGeom>
          <a:solidFill>
            <a:srgbClr val="00B0F0"/>
          </a:solidFill>
          <a:ln w="25400" cap="flat" cmpd="sng" algn="ctr">
            <a:solidFill>
              <a:sysClr val="window" lastClr="FFFFFF">
                <a:hueOff val="0"/>
                <a:satOff val="0"/>
                <a:lumOff val="0"/>
                <a:alphaOff val="0"/>
              </a:sysClr>
            </a:solidFill>
            <a:prstDash val="solid"/>
          </a:ln>
          <a:effectLst/>
        </p:spPr>
        <p:txBody>
          <a:bodyPr spcFirstLastPara="0" vert="horz" wrap="square" lIns="316022" tIns="45720" rIns="45720" bIns="45720" numCol="1" spcCol="1270" anchor="ctr" anchorCtr="0">
            <a:noAutofit/>
          </a:bodyPr>
          <a:lstStyle/>
          <a:p>
            <a:pPr defTabSz="800100" fontAlgn="auto">
              <a:lnSpc>
                <a:spcPct val="90000"/>
              </a:lnSpc>
              <a:spcBef>
                <a:spcPts val="0"/>
              </a:spcBef>
              <a:spcAft>
                <a:spcPct val="35000"/>
              </a:spcAft>
              <a:defRPr/>
            </a:pPr>
            <a:r>
              <a:rPr lang="es-MX" sz="2800" b="1" kern="0" dirty="0">
                <a:solidFill>
                  <a:schemeClr val="bg1"/>
                </a:solidFill>
                <a:latin typeface="Arial" panose="020B0604020202020204" pitchFamily="34" charset="0"/>
                <a:cs typeface="Arial" panose="020B0604020202020204" pitchFamily="34" charset="0"/>
              </a:rPr>
              <a:t>2 abigeato.</a:t>
            </a:r>
            <a:endParaRPr lang="es-NI" sz="2800" b="1" kern="0" dirty="0">
              <a:solidFill>
                <a:schemeClr val="bg1"/>
              </a:solidFill>
              <a:latin typeface="Arial" panose="020B0604020202020204" pitchFamily="34" charset="0"/>
              <a:cs typeface="Arial" panose="020B0604020202020204" pitchFamily="34" charset="0"/>
            </a:endParaRPr>
          </a:p>
        </p:txBody>
      </p:sp>
      <p:sp>
        <p:nvSpPr>
          <p:cNvPr id="9" name="Elipse 8">
            <a:extLst>
              <a:ext uri="{FF2B5EF4-FFF2-40B4-BE49-F238E27FC236}">
                <a16:creationId xmlns:a16="http://schemas.microsoft.com/office/drawing/2014/main" id="{EEC406C3-8210-0863-0418-6617B6BAE0DF}"/>
              </a:ext>
            </a:extLst>
          </p:cNvPr>
          <p:cNvSpPr/>
          <p:nvPr/>
        </p:nvSpPr>
        <p:spPr>
          <a:xfrm>
            <a:off x="4182610" y="3158840"/>
            <a:ext cx="497672" cy="497672"/>
          </a:xfrm>
          <a:prstGeom prst="ellipse">
            <a:avLst/>
          </a:prstGeom>
          <a:blipFill rotWithShape="0">
            <a:blip r:embed="rId4"/>
            <a:stretch>
              <a:fillRect/>
            </a:stretch>
          </a:blipFill>
          <a:ln w="25400" cap="flat" cmpd="sng" algn="ctr">
            <a:solidFill>
              <a:srgbClr val="F0A22E">
                <a:hueOff val="0"/>
                <a:satOff val="0"/>
                <a:lumOff val="0"/>
                <a:alphaOff val="0"/>
              </a:srgbClr>
            </a:solidFill>
            <a:prstDash val="solid"/>
          </a:ln>
          <a:effectLst/>
        </p:spPr>
        <p:txBody>
          <a:bodyPr/>
          <a:lstStyle/>
          <a:p>
            <a:endParaRPr lang="es-NI" dirty="0"/>
          </a:p>
        </p:txBody>
      </p:sp>
      <p:sp>
        <p:nvSpPr>
          <p:cNvPr id="13" name="Forma libre 10">
            <a:extLst>
              <a:ext uri="{FF2B5EF4-FFF2-40B4-BE49-F238E27FC236}">
                <a16:creationId xmlns:a16="http://schemas.microsoft.com/office/drawing/2014/main" id="{6ABF468E-ECA4-6AEC-D86D-2B123DE38A7E}"/>
              </a:ext>
            </a:extLst>
          </p:cNvPr>
          <p:cNvSpPr/>
          <p:nvPr/>
        </p:nvSpPr>
        <p:spPr>
          <a:xfrm>
            <a:off x="4860826" y="3069407"/>
            <a:ext cx="5718802" cy="457991"/>
          </a:xfrm>
          <a:custGeom>
            <a:avLst/>
            <a:gdLst>
              <a:gd name="connsiteX0" fmla="*/ 0 w 4658563"/>
              <a:gd name="connsiteY0" fmla="*/ 0 h 515190"/>
              <a:gd name="connsiteX1" fmla="*/ 4658563 w 4658563"/>
              <a:gd name="connsiteY1" fmla="*/ 0 h 515190"/>
              <a:gd name="connsiteX2" fmla="*/ 4658563 w 4658563"/>
              <a:gd name="connsiteY2" fmla="*/ 515190 h 515190"/>
              <a:gd name="connsiteX3" fmla="*/ 0 w 4658563"/>
              <a:gd name="connsiteY3" fmla="*/ 515190 h 515190"/>
              <a:gd name="connsiteX4" fmla="*/ 0 w 4658563"/>
              <a:gd name="connsiteY4" fmla="*/ 0 h 515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563" h="515190">
                <a:moveTo>
                  <a:pt x="0" y="0"/>
                </a:moveTo>
                <a:lnTo>
                  <a:pt x="4658563" y="0"/>
                </a:lnTo>
                <a:lnTo>
                  <a:pt x="4658563" y="515190"/>
                </a:lnTo>
                <a:lnTo>
                  <a:pt x="0" y="515190"/>
                </a:lnTo>
                <a:lnTo>
                  <a:pt x="0" y="0"/>
                </a:lnTo>
                <a:close/>
              </a:path>
            </a:pathLst>
          </a:custGeom>
          <a:solidFill>
            <a:srgbClr val="00B0F0"/>
          </a:solidFill>
          <a:ln w="25400" cap="flat" cmpd="sng" algn="ctr">
            <a:solidFill>
              <a:sysClr val="window" lastClr="FFFFFF">
                <a:hueOff val="0"/>
                <a:satOff val="0"/>
                <a:lumOff val="0"/>
                <a:alphaOff val="0"/>
              </a:sysClr>
            </a:solidFill>
            <a:prstDash val="solid"/>
          </a:ln>
          <a:effectLst/>
        </p:spPr>
        <p:txBody>
          <a:bodyPr spcFirstLastPara="0" vert="horz" wrap="square" lIns="316022" tIns="60960" rIns="60960" bIns="60960" numCol="1" spcCol="1270" anchor="ctr" anchorCtr="0">
            <a:noAutofit/>
          </a:bodyPr>
          <a:lstStyle/>
          <a:p>
            <a:pPr defTabSz="1066800" fontAlgn="auto">
              <a:lnSpc>
                <a:spcPct val="90000"/>
              </a:lnSpc>
              <a:spcBef>
                <a:spcPts val="0"/>
              </a:spcBef>
              <a:spcAft>
                <a:spcPct val="35000"/>
              </a:spcAft>
              <a:defRPr/>
            </a:pPr>
            <a:r>
              <a:rPr lang="es-MX" sz="2800" b="1" kern="0" dirty="0">
                <a:solidFill>
                  <a:schemeClr val="bg1"/>
                </a:solidFill>
                <a:latin typeface="Arial" panose="020B0604020202020204" pitchFamily="34" charset="0"/>
                <a:cs typeface="Arial" panose="020B0604020202020204" pitchFamily="34" charset="0"/>
              </a:rPr>
              <a:t>8 por muertes homicidas</a:t>
            </a:r>
            <a:endParaRPr lang="es-NI" sz="2800" b="1" kern="0" dirty="0">
              <a:solidFill>
                <a:schemeClr val="bg1"/>
              </a:solidFill>
              <a:latin typeface="Arial" panose="020B0604020202020204" pitchFamily="34" charset="0"/>
              <a:cs typeface="Arial" panose="020B0604020202020204" pitchFamily="34" charset="0"/>
            </a:endParaRPr>
          </a:p>
        </p:txBody>
      </p:sp>
      <p:sp>
        <p:nvSpPr>
          <p:cNvPr id="10" name="Elipse 9">
            <a:extLst>
              <a:ext uri="{FF2B5EF4-FFF2-40B4-BE49-F238E27FC236}">
                <a16:creationId xmlns:a16="http://schemas.microsoft.com/office/drawing/2014/main" id="{3C3A07DF-A20F-4DF2-26F7-4C27897F7257}"/>
              </a:ext>
            </a:extLst>
          </p:cNvPr>
          <p:cNvSpPr/>
          <p:nvPr/>
        </p:nvSpPr>
        <p:spPr>
          <a:xfrm>
            <a:off x="4348198" y="3860514"/>
            <a:ext cx="497672" cy="497672"/>
          </a:xfrm>
          <a:prstGeom prst="ellipse">
            <a:avLst/>
          </a:prstGeom>
          <a:blipFill rotWithShape="0">
            <a:blip r:embed="rId4"/>
            <a:stretch>
              <a:fillRect/>
            </a:stretch>
          </a:blipFill>
          <a:ln w="25400" cap="flat" cmpd="sng" algn="ctr">
            <a:solidFill>
              <a:srgbClr val="F0A22E">
                <a:hueOff val="0"/>
                <a:satOff val="0"/>
                <a:lumOff val="0"/>
                <a:alphaOff val="0"/>
              </a:srgbClr>
            </a:solidFill>
            <a:prstDash val="solid"/>
          </a:ln>
          <a:effectLst/>
        </p:spPr>
        <p:txBody>
          <a:bodyPr/>
          <a:lstStyle/>
          <a:p>
            <a:endParaRPr lang="es-NI" dirty="0"/>
          </a:p>
        </p:txBody>
      </p:sp>
      <p:sp>
        <p:nvSpPr>
          <p:cNvPr id="12" name="Forma libre 10">
            <a:extLst>
              <a:ext uri="{FF2B5EF4-FFF2-40B4-BE49-F238E27FC236}">
                <a16:creationId xmlns:a16="http://schemas.microsoft.com/office/drawing/2014/main" id="{3DA8EC36-63AA-6C3D-F451-048FC10A9DFA}"/>
              </a:ext>
            </a:extLst>
          </p:cNvPr>
          <p:cNvSpPr/>
          <p:nvPr/>
        </p:nvSpPr>
        <p:spPr>
          <a:xfrm>
            <a:off x="4860825" y="3880354"/>
            <a:ext cx="6847081" cy="457991"/>
          </a:xfrm>
          <a:custGeom>
            <a:avLst/>
            <a:gdLst>
              <a:gd name="connsiteX0" fmla="*/ 0 w 4658563"/>
              <a:gd name="connsiteY0" fmla="*/ 0 h 515190"/>
              <a:gd name="connsiteX1" fmla="*/ 4658563 w 4658563"/>
              <a:gd name="connsiteY1" fmla="*/ 0 h 515190"/>
              <a:gd name="connsiteX2" fmla="*/ 4658563 w 4658563"/>
              <a:gd name="connsiteY2" fmla="*/ 515190 h 515190"/>
              <a:gd name="connsiteX3" fmla="*/ 0 w 4658563"/>
              <a:gd name="connsiteY3" fmla="*/ 515190 h 515190"/>
              <a:gd name="connsiteX4" fmla="*/ 0 w 4658563"/>
              <a:gd name="connsiteY4" fmla="*/ 0 h 515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563" h="515190">
                <a:moveTo>
                  <a:pt x="0" y="0"/>
                </a:moveTo>
                <a:lnTo>
                  <a:pt x="4658563" y="0"/>
                </a:lnTo>
                <a:lnTo>
                  <a:pt x="4658563" y="515190"/>
                </a:lnTo>
                <a:lnTo>
                  <a:pt x="0" y="515190"/>
                </a:lnTo>
                <a:lnTo>
                  <a:pt x="0" y="0"/>
                </a:lnTo>
                <a:close/>
              </a:path>
            </a:pathLst>
          </a:custGeom>
          <a:solidFill>
            <a:srgbClr val="00B0F0"/>
          </a:solidFill>
          <a:ln w="25400" cap="flat" cmpd="sng" algn="ctr">
            <a:solidFill>
              <a:sysClr val="window" lastClr="FFFFFF">
                <a:hueOff val="0"/>
                <a:satOff val="0"/>
                <a:lumOff val="0"/>
                <a:alphaOff val="0"/>
              </a:sysClr>
            </a:solidFill>
            <a:prstDash val="solid"/>
          </a:ln>
          <a:effectLst/>
        </p:spPr>
        <p:txBody>
          <a:bodyPr spcFirstLastPara="0" vert="horz" wrap="square" lIns="316022" tIns="60960" rIns="60960" bIns="60960" numCol="1" spcCol="1270" anchor="ctr" anchorCtr="0">
            <a:noAutofit/>
          </a:bodyPr>
          <a:lstStyle/>
          <a:p>
            <a:pPr defTabSz="1066800" fontAlgn="auto">
              <a:lnSpc>
                <a:spcPct val="90000"/>
              </a:lnSpc>
              <a:spcBef>
                <a:spcPts val="0"/>
              </a:spcBef>
              <a:spcAft>
                <a:spcPct val="35000"/>
              </a:spcAft>
              <a:defRPr/>
            </a:pPr>
            <a:r>
              <a:rPr lang="es-MX" sz="2800" b="1" kern="0" dirty="0">
                <a:solidFill>
                  <a:schemeClr val="bg1"/>
                </a:solidFill>
                <a:latin typeface="Arial" panose="020B0604020202020204" pitchFamily="34" charset="0"/>
                <a:cs typeface="Arial" panose="020B0604020202020204" pitchFamily="34" charset="0"/>
              </a:rPr>
              <a:t>10 por robos con intimidación (asalto)</a:t>
            </a:r>
            <a:endParaRPr lang="es-NI" sz="2800" b="1" kern="0" dirty="0">
              <a:solidFill>
                <a:schemeClr val="bg1"/>
              </a:solidFill>
              <a:latin typeface="Arial" panose="020B0604020202020204" pitchFamily="34" charset="0"/>
              <a:cs typeface="Arial" panose="020B0604020202020204" pitchFamily="34" charset="0"/>
            </a:endParaRPr>
          </a:p>
        </p:txBody>
      </p:sp>
      <p:sp>
        <p:nvSpPr>
          <p:cNvPr id="16" name="Forma libre 15">
            <a:extLst>
              <a:ext uri="{FF2B5EF4-FFF2-40B4-BE49-F238E27FC236}">
                <a16:creationId xmlns:a16="http://schemas.microsoft.com/office/drawing/2014/main" id="{D526AC7D-436D-47BF-ABF7-BEAB51434011}"/>
              </a:ext>
            </a:extLst>
          </p:cNvPr>
          <p:cNvSpPr/>
          <p:nvPr/>
        </p:nvSpPr>
        <p:spPr>
          <a:xfrm>
            <a:off x="4934134" y="4558856"/>
            <a:ext cx="5486609" cy="463212"/>
          </a:xfrm>
          <a:custGeom>
            <a:avLst/>
            <a:gdLst>
              <a:gd name="connsiteX0" fmla="*/ 0 w 4819491"/>
              <a:gd name="connsiteY0" fmla="*/ 0 h 398138"/>
              <a:gd name="connsiteX1" fmla="*/ 4819491 w 4819491"/>
              <a:gd name="connsiteY1" fmla="*/ 0 h 398138"/>
              <a:gd name="connsiteX2" fmla="*/ 4819491 w 4819491"/>
              <a:gd name="connsiteY2" fmla="*/ 398138 h 398138"/>
              <a:gd name="connsiteX3" fmla="*/ 0 w 4819491"/>
              <a:gd name="connsiteY3" fmla="*/ 398138 h 398138"/>
              <a:gd name="connsiteX4" fmla="*/ 0 w 4819491"/>
              <a:gd name="connsiteY4" fmla="*/ 0 h 39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491" h="398138">
                <a:moveTo>
                  <a:pt x="0" y="0"/>
                </a:moveTo>
                <a:lnTo>
                  <a:pt x="4819491" y="0"/>
                </a:lnTo>
                <a:lnTo>
                  <a:pt x="4819491" y="398138"/>
                </a:lnTo>
                <a:lnTo>
                  <a:pt x="0" y="398138"/>
                </a:lnTo>
                <a:lnTo>
                  <a:pt x="0" y="0"/>
                </a:lnTo>
                <a:close/>
              </a:path>
            </a:pathLst>
          </a:custGeom>
          <a:solidFill>
            <a:srgbClr val="00B0F0"/>
          </a:solidFill>
          <a:ln w="25400" cap="flat" cmpd="sng" algn="ctr">
            <a:solidFill>
              <a:sysClr val="window" lastClr="FFFFFF">
                <a:hueOff val="0"/>
                <a:satOff val="0"/>
                <a:lumOff val="0"/>
                <a:alphaOff val="0"/>
              </a:sysClr>
            </a:solidFill>
            <a:prstDash val="solid"/>
          </a:ln>
          <a:effectLst/>
        </p:spPr>
        <p:txBody>
          <a:bodyPr spcFirstLastPara="0" vert="horz" wrap="square" lIns="316022" tIns="45720" rIns="45720" bIns="45720" numCol="1" spcCol="1270" anchor="ctr" anchorCtr="0">
            <a:noAutofit/>
          </a:bodyPr>
          <a:lstStyle/>
          <a:p>
            <a:pPr defTabSz="800100" fontAlgn="auto">
              <a:lnSpc>
                <a:spcPct val="90000"/>
              </a:lnSpc>
              <a:spcBef>
                <a:spcPts val="0"/>
              </a:spcBef>
              <a:spcAft>
                <a:spcPct val="35000"/>
              </a:spcAft>
              <a:defRPr/>
            </a:pPr>
            <a:r>
              <a:rPr lang="es-MX" sz="2800" b="1" kern="0" dirty="0">
                <a:solidFill>
                  <a:schemeClr val="bg1"/>
                </a:solidFill>
                <a:latin typeface="Arial" panose="020B0604020202020204" pitchFamily="34" charset="0"/>
                <a:cs typeface="Arial" panose="020B0604020202020204" pitchFamily="34" charset="0"/>
              </a:rPr>
              <a:t>1 por tráfico de droga.</a:t>
            </a:r>
            <a:endParaRPr lang="es-NI" sz="2800" b="1" kern="0" dirty="0">
              <a:solidFill>
                <a:schemeClr val="bg1"/>
              </a:solidFill>
              <a:latin typeface="Arial" panose="020B0604020202020204" pitchFamily="34" charset="0"/>
              <a:cs typeface="Arial" panose="020B0604020202020204" pitchFamily="34" charset="0"/>
            </a:endParaRPr>
          </a:p>
        </p:txBody>
      </p:sp>
      <p:sp>
        <p:nvSpPr>
          <p:cNvPr id="17" name="Elipse 16">
            <a:extLst>
              <a:ext uri="{FF2B5EF4-FFF2-40B4-BE49-F238E27FC236}">
                <a16:creationId xmlns:a16="http://schemas.microsoft.com/office/drawing/2014/main" id="{589FD130-D246-4B61-B8B9-FD38580187E0}"/>
              </a:ext>
            </a:extLst>
          </p:cNvPr>
          <p:cNvSpPr/>
          <p:nvPr/>
        </p:nvSpPr>
        <p:spPr>
          <a:xfrm>
            <a:off x="4337649" y="4503834"/>
            <a:ext cx="544016" cy="497672"/>
          </a:xfrm>
          <a:prstGeom prst="ellipse">
            <a:avLst/>
          </a:prstGeom>
          <a:blipFill rotWithShape="0">
            <a:blip r:embed="rId4"/>
            <a:stretch>
              <a:fillRect/>
            </a:stretch>
          </a:blipFill>
          <a:ln w="25400" cap="flat" cmpd="sng" algn="ctr">
            <a:solidFill>
              <a:srgbClr val="F0A22E">
                <a:hueOff val="0"/>
                <a:satOff val="0"/>
                <a:lumOff val="0"/>
                <a:alphaOff val="0"/>
              </a:srgbClr>
            </a:solidFill>
            <a:prstDash val="solid"/>
          </a:ln>
          <a:effectLst/>
        </p:spPr>
      </p:sp>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8398" y="258249"/>
            <a:ext cx="1018803" cy="805634"/>
          </a:xfrm>
          <a:prstGeom prst="rect">
            <a:avLst/>
          </a:prstGeom>
        </p:spPr>
      </p:pic>
    </p:spTree>
    <p:extLst>
      <p:ext uri="{BB962C8B-B14F-4D97-AF65-F5344CB8AC3E}">
        <p14:creationId xmlns:p14="http://schemas.microsoft.com/office/powerpoint/2010/main" val="339924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DE304-DD54-4F7D-E7F6-19C338114E2F}"/>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55504247-DFE0-8D93-E652-F371584C8FF7}"/>
              </a:ext>
            </a:extLst>
          </p:cNvPr>
          <p:cNvSpPr/>
          <p:nvPr/>
        </p:nvSpPr>
        <p:spPr>
          <a:xfrm>
            <a:off x="3606705" y="4318170"/>
            <a:ext cx="4978590" cy="1384995"/>
          </a:xfrm>
          <a:prstGeom prst="rect">
            <a:avLst/>
          </a:prstGeom>
          <a:solidFill>
            <a:srgbClr val="FFC000"/>
          </a:solidFill>
        </p:spPr>
        <p:txBody>
          <a:bodyPr wrap="square">
            <a:spAutoFit/>
          </a:bodyPr>
          <a:lstStyle/>
          <a:p>
            <a:pPr marL="285750" indent="-285750">
              <a:buFont typeface="Arial" panose="020B0604020202020204" pitchFamily="34" charset="0"/>
              <a:buChar char="•"/>
            </a:pPr>
            <a:r>
              <a:rPr lang="es-ES" sz="2800" b="1" dirty="0">
                <a:solidFill>
                  <a:schemeClr val="bg1"/>
                </a:solidFill>
                <a:latin typeface="Arial" panose="020B0604020202020204" pitchFamily="34" charset="0"/>
                <a:cs typeface="Arial" panose="020B0604020202020204" pitchFamily="34" charset="0"/>
              </a:rPr>
              <a:t>1 Libra de marihuana.</a:t>
            </a:r>
          </a:p>
          <a:p>
            <a:pPr marL="285750" indent="-285750">
              <a:buFont typeface="Arial" panose="020B0604020202020204" pitchFamily="34" charset="0"/>
              <a:buChar char="•"/>
            </a:pPr>
            <a:r>
              <a:rPr lang="es-MX" sz="2800" b="1" dirty="0">
                <a:solidFill>
                  <a:schemeClr val="bg1"/>
                </a:solidFill>
                <a:latin typeface="Arial" panose="020B0604020202020204" pitchFamily="34" charset="0"/>
                <a:cs typeface="Arial" panose="020B0604020202020204" pitchFamily="34" charset="0"/>
              </a:rPr>
              <a:t>2 Armas de fuego.</a:t>
            </a:r>
          </a:p>
          <a:p>
            <a:pPr marL="285750" indent="-285750">
              <a:buFont typeface="Arial" panose="020B0604020202020204" pitchFamily="34" charset="0"/>
              <a:buChar char="•"/>
            </a:pPr>
            <a:r>
              <a:rPr lang="es-MX" sz="2800" b="1" dirty="0">
                <a:solidFill>
                  <a:schemeClr val="bg1"/>
                </a:solidFill>
                <a:latin typeface="Arial" panose="020B0604020202020204" pitchFamily="34" charset="0"/>
                <a:cs typeface="Arial" panose="020B0604020202020204" pitchFamily="34" charset="0"/>
              </a:rPr>
              <a:t>1 Motocicleta.</a:t>
            </a:r>
            <a:endParaRPr lang="es-ES" sz="2800" b="1" dirty="0">
              <a:solidFill>
                <a:schemeClr val="bg1"/>
              </a:solidFill>
              <a:latin typeface="Arial" panose="020B0604020202020204" pitchFamily="34" charset="0"/>
              <a:cs typeface="Arial" panose="020B0604020202020204" pitchFamily="34" charset="0"/>
            </a:endParaRPr>
          </a:p>
        </p:txBody>
      </p:sp>
      <p:pic>
        <p:nvPicPr>
          <p:cNvPr id="12" name="Imagen 1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611846" y="2286633"/>
            <a:ext cx="2600762" cy="1723620"/>
          </a:xfrm>
          <a:prstGeom prst="rect">
            <a:avLst/>
          </a:prstGeom>
          <a:ln>
            <a:noFill/>
          </a:ln>
          <a:effectLst>
            <a:outerShdw blurRad="292100" dist="139700" dir="2700000" algn="tl" rotWithShape="0">
              <a:srgbClr val="333333">
                <a:alpha val="65000"/>
              </a:srgbClr>
            </a:outerShdw>
          </a:effectLst>
        </p:spPr>
      </p:pic>
      <p:pic>
        <p:nvPicPr>
          <p:cNvPr id="13" name="Imagen 12"/>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l="7407" t="6584" r="3704" b="5624"/>
          <a:stretch/>
        </p:blipFill>
        <p:spPr>
          <a:xfrm>
            <a:off x="3563841" y="2286634"/>
            <a:ext cx="2351869" cy="1716109"/>
          </a:xfrm>
          <a:prstGeom prst="rect">
            <a:avLst/>
          </a:prstGeom>
          <a:ln>
            <a:noFill/>
          </a:ln>
          <a:effectLst>
            <a:outerShdw blurRad="292100" dist="139700" dir="2700000" algn="tl" rotWithShape="0">
              <a:srgbClr val="333333">
                <a:alpha val="65000"/>
              </a:srgbClr>
            </a:outerShdw>
          </a:effectLst>
        </p:spPr>
      </p:pic>
      <p:pic>
        <p:nvPicPr>
          <p:cNvPr id="4" name="Picture 2" descr="IMG-20250115-WA0149"/>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5869" t="25505" r="5003" b="39798"/>
          <a:stretch>
            <a:fillRect/>
          </a:stretch>
        </p:blipFill>
        <p:spPr bwMode="auto">
          <a:xfrm>
            <a:off x="6266943" y="2294144"/>
            <a:ext cx="2351869" cy="171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descr="E:\Nueva carpeta\Nueva carpeta\65e56d90-a95e-4908-8b1d-7d2b6af9b28b.jpg"/>
          <p:cNvPicPr/>
          <p:nvPr/>
        </p:nvPicPr>
        <p:blipFill rotWithShape="1">
          <a:blip r:embed="rId8" cstate="print">
            <a:extLst>
              <a:ext uri="{BEBA8EAE-BF5A-486C-A8C5-ECC9F3942E4B}">
                <a14:imgProps xmlns:a14="http://schemas.microsoft.com/office/drawing/2010/main">
                  <a14:imgLayer r:embed="rId9">
                    <a14:imgEffect>
                      <a14:sharpenSoften amount="6000"/>
                    </a14:imgEffect>
                    <a14:imgEffect>
                      <a14:brightnessContrast bright="31000"/>
                    </a14:imgEffect>
                  </a14:imgLayer>
                </a14:imgProps>
              </a:ext>
              <a:ext uri="{28A0092B-C50C-407E-A947-70E740481C1C}">
                <a14:useLocalDpi xmlns:a14="http://schemas.microsoft.com/office/drawing/2010/main" val="0"/>
              </a:ext>
            </a:extLst>
          </a:blip>
          <a:srcRect t="16227"/>
          <a:stretch/>
        </p:blipFill>
        <p:spPr bwMode="auto">
          <a:xfrm>
            <a:off x="8845349" y="2286635"/>
            <a:ext cx="2734805" cy="1716109"/>
          </a:xfrm>
          <a:prstGeom prst="rect">
            <a:avLst/>
          </a:prstGeom>
          <a:ln>
            <a:noFill/>
          </a:ln>
          <a:effectLst>
            <a:outerShdw blurRad="292100" dist="139700" dir="2700000" algn="tl" rotWithShape="0">
              <a:srgbClr val="333333">
                <a:alpha val="65000"/>
              </a:srgbClr>
            </a:outerShdw>
          </a:effectLst>
        </p:spPr>
      </p:pic>
      <p:sp>
        <p:nvSpPr>
          <p:cNvPr id="11" name="Diagrama de flujo: proceso alternativo 7">
            <a:extLst>
              <a:ext uri="{FF2B5EF4-FFF2-40B4-BE49-F238E27FC236}">
                <a16:creationId xmlns:a16="http://schemas.microsoft.com/office/drawing/2014/main" id="{03C8573B-0563-4CEB-BCF9-DF3623354C44}"/>
              </a:ext>
            </a:extLst>
          </p:cNvPr>
          <p:cNvSpPr/>
          <p:nvPr/>
        </p:nvSpPr>
        <p:spPr>
          <a:xfrm>
            <a:off x="2533289" y="-6570"/>
            <a:ext cx="7781331" cy="1121925"/>
          </a:xfrm>
          <a:custGeom>
            <a:avLst/>
            <a:gdLst>
              <a:gd name="connsiteX0" fmla="*/ 0 w 7173687"/>
              <a:gd name="connsiteY0" fmla="*/ 152400 h 914400"/>
              <a:gd name="connsiteX1" fmla="*/ 152400 w 7173687"/>
              <a:gd name="connsiteY1" fmla="*/ 0 h 914400"/>
              <a:gd name="connsiteX2" fmla="*/ 7021287 w 7173687"/>
              <a:gd name="connsiteY2" fmla="*/ 0 h 914400"/>
              <a:gd name="connsiteX3" fmla="*/ 7173687 w 7173687"/>
              <a:gd name="connsiteY3" fmla="*/ 152400 h 914400"/>
              <a:gd name="connsiteX4" fmla="*/ 7173687 w 7173687"/>
              <a:gd name="connsiteY4" fmla="*/ 762000 h 914400"/>
              <a:gd name="connsiteX5" fmla="*/ 7021287 w 7173687"/>
              <a:gd name="connsiteY5" fmla="*/ 914400 h 914400"/>
              <a:gd name="connsiteX6" fmla="*/ 152400 w 7173687"/>
              <a:gd name="connsiteY6" fmla="*/ 914400 h 914400"/>
              <a:gd name="connsiteX7" fmla="*/ 0 w 7173687"/>
              <a:gd name="connsiteY7" fmla="*/ 762000 h 914400"/>
              <a:gd name="connsiteX8" fmla="*/ 0 w 7173687"/>
              <a:gd name="connsiteY8" fmla="*/ 152400 h 914400"/>
              <a:gd name="connsiteX0" fmla="*/ 0 w 7173687"/>
              <a:gd name="connsiteY0" fmla="*/ 353755 h 1115755"/>
              <a:gd name="connsiteX1" fmla="*/ 152400 w 7173687"/>
              <a:gd name="connsiteY1" fmla="*/ 201355 h 1115755"/>
              <a:gd name="connsiteX2" fmla="*/ 7021287 w 7173687"/>
              <a:gd name="connsiteY2" fmla="*/ 201355 h 1115755"/>
              <a:gd name="connsiteX3" fmla="*/ 7173687 w 7173687"/>
              <a:gd name="connsiteY3" fmla="*/ 16298 h 1115755"/>
              <a:gd name="connsiteX4" fmla="*/ 7173687 w 7173687"/>
              <a:gd name="connsiteY4" fmla="*/ 963355 h 1115755"/>
              <a:gd name="connsiteX5" fmla="*/ 7021287 w 7173687"/>
              <a:gd name="connsiteY5" fmla="*/ 1115755 h 1115755"/>
              <a:gd name="connsiteX6" fmla="*/ 152400 w 7173687"/>
              <a:gd name="connsiteY6" fmla="*/ 1115755 h 1115755"/>
              <a:gd name="connsiteX7" fmla="*/ 0 w 7173687"/>
              <a:gd name="connsiteY7" fmla="*/ 963355 h 1115755"/>
              <a:gd name="connsiteX8" fmla="*/ 0 w 7173687"/>
              <a:gd name="connsiteY8" fmla="*/ 353755 h 1115755"/>
              <a:gd name="connsiteX0" fmla="*/ 0 w 7173687"/>
              <a:gd name="connsiteY0" fmla="*/ 354000 h 1116000"/>
              <a:gd name="connsiteX1" fmla="*/ 152400 w 7173687"/>
              <a:gd name="connsiteY1" fmla="*/ 201600 h 1116000"/>
              <a:gd name="connsiteX2" fmla="*/ 6769706 w 7173687"/>
              <a:gd name="connsiteY2" fmla="*/ 196762 h 1116000"/>
              <a:gd name="connsiteX3" fmla="*/ 7173687 w 7173687"/>
              <a:gd name="connsiteY3" fmla="*/ 16543 h 1116000"/>
              <a:gd name="connsiteX4" fmla="*/ 7173687 w 7173687"/>
              <a:gd name="connsiteY4" fmla="*/ 963600 h 1116000"/>
              <a:gd name="connsiteX5" fmla="*/ 7021287 w 7173687"/>
              <a:gd name="connsiteY5" fmla="*/ 1116000 h 1116000"/>
              <a:gd name="connsiteX6" fmla="*/ 152400 w 7173687"/>
              <a:gd name="connsiteY6" fmla="*/ 1116000 h 1116000"/>
              <a:gd name="connsiteX7" fmla="*/ 0 w 7173687"/>
              <a:gd name="connsiteY7" fmla="*/ 963600 h 1116000"/>
              <a:gd name="connsiteX8" fmla="*/ 0 w 7173687"/>
              <a:gd name="connsiteY8" fmla="*/ 354000 h 1116000"/>
              <a:gd name="connsiteX0" fmla="*/ 0 w 7173687"/>
              <a:gd name="connsiteY0" fmla="*/ 354239 h 1116239"/>
              <a:gd name="connsiteX1" fmla="*/ 152400 w 7173687"/>
              <a:gd name="connsiteY1" fmla="*/ 201839 h 1116239"/>
              <a:gd name="connsiteX2" fmla="*/ 6769706 w 7173687"/>
              <a:gd name="connsiteY2" fmla="*/ 197001 h 1116239"/>
              <a:gd name="connsiteX3" fmla="*/ 7173687 w 7173687"/>
              <a:gd name="connsiteY3" fmla="*/ 16782 h 1116239"/>
              <a:gd name="connsiteX4" fmla="*/ 7173687 w 7173687"/>
              <a:gd name="connsiteY4" fmla="*/ 963839 h 1116239"/>
              <a:gd name="connsiteX5" fmla="*/ 7021287 w 7173687"/>
              <a:gd name="connsiteY5" fmla="*/ 1116239 h 1116239"/>
              <a:gd name="connsiteX6" fmla="*/ 152400 w 7173687"/>
              <a:gd name="connsiteY6" fmla="*/ 1116239 h 1116239"/>
              <a:gd name="connsiteX7" fmla="*/ 0 w 7173687"/>
              <a:gd name="connsiteY7" fmla="*/ 963839 h 1116239"/>
              <a:gd name="connsiteX8" fmla="*/ 0 w 7173687"/>
              <a:gd name="connsiteY8" fmla="*/ 354239 h 111623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7021287 w 7173687"/>
              <a:gd name="connsiteY5" fmla="*/ 1130019 h 1130019"/>
              <a:gd name="connsiteX6" fmla="*/ 152400 w 7173687"/>
              <a:gd name="connsiteY6" fmla="*/ 1130019 h 1130019"/>
              <a:gd name="connsiteX7" fmla="*/ 0 w 7173687"/>
              <a:gd name="connsiteY7" fmla="*/ 977619 h 1130019"/>
              <a:gd name="connsiteX8" fmla="*/ 0 w 7173687"/>
              <a:gd name="connsiteY8" fmla="*/ 368019 h 1130019"/>
              <a:gd name="connsiteX0" fmla="*/ 0 w 7173687"/>
              <a:gd name="connsiteY0" fmla="*/ 368019 h 1130019"/>
              <a:gd name="connsiteX1" fmla="*/ 152400 w 7173687"/>
              <a:gd name="connsiteY1" fmla="*/ 215619 h 1130019"/>
              <a:gd name="connsiteX2" fmla="*/ 6769706 w 7173687"/>
              <a:gd name="connsiteY2" fmla="*/ 210781 h 1130019"/>
              <a:gd name="connsiteX3" fmla="*/ 7091439 w 7173687"/>
              <a:gd name="connsiteY3" fmla="*/ 16048 h 1130019"/>
              <a:gd name="connsiteX4" fmla="*/ 7173687 w 7173687"/>
              <a:gd name="connsiteY4" fmla="*/ 977619 h 1130019"/>
              <a:gd name="connsiteX5" fmla="*/ 6784220 w 7173687"/>
              <a:gd name="connsiteY5" fmla="*/ 1115505 h 1130019"/>
              <a:gd name="connsiteX6" fmla="*/ 152400 w 7173687"/>
              <a:gd name="connsiteY6" fmla="*/ 1130019 h 1130019"/>
              <a:gd name="connsiteX7" fmla="*/ 0 w 7173687"/>
              <a:gd name="connsiteY7" fmla="*/ 977619 h 1130019"/>
              <a:gd name="connsiteX8" fmla="*/ 0 w 7173687"/>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784220 w 7091998"/>
              <a:gd name="connsiteY5" fmla="*/ 1115505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86601 w 7091998"/>
              <a:gd name="connsiteY4" fmla="*/ 1069543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1998"/>
              <a:gd name="connsiteY0" fmla="*/ 368019 h 1130019"/>
              <a:gd name="connsiteX1" fmla="*/ 152400 w 7091998"/>
              <a:gd name="connsiteY1" fmla="*/ 215619 h 1130019"/>
              <a:gd name="connsiteX2" fmla="*/ 6769706 w 7091998"/>
              <a:gd name="connsiteY2" fmla="*/ 210781 h 1130019"/>
              <a:gd name="connsiteX3" fmla="*/ 7091439 w 7091998"/>
              <a:gd name="connsiteY3" fmla="*/ 16048 h 1130019"/>
              <a:gd name="connsiteX4" fmla="*/ 7072087 w 7091998"/>
              <a:gd name="connsiteY4" fmla="*/ 1006648 h 1130019"/>
              <a:gd name="connsiteX5" fmla="*/ 6668106 w 7091998"/>
              <a:gd name="connsiteY5" fmla="*/ 1105829 h 1130019"/>
              <a:gd name="connsiteX6" fmla="*/ 152400 w 7091998"/>
              <a:gd name="connsiteY6" fmla="*/ 1130019 h 1130019"/>
              <a:gd name="connsiteX7" fmla="*/ 0 w 7091998"/>
              <a:gd name="connsiteY7" fmla="*/ 977619 h 1130019"/>
              <a:gd name="connsiteX8" fmla="*/ 0 w 7091998"/>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68106 w 7096492"/>
              <a:gd name="connsiteY5" fmla="*/ 1105829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8019 h 1130019"/>
              <a:gd name="connsiteX1" fmla="*/ 152400 w 7096492"/>
              <a:gd name="connsiteY1" fmla="*/ 215619 h 1130019"/>
              <a:gd name="connsiteX2" fmla="*/ 6769706 w 7096492"/>
              <a:gd name="connsiteY2" fmla="*/ 210781 h 1130019"/>
              <a:gd name="connsiteX3" fmla="*/ 7091439 w 7096492"/>
              <a:gd name="connsiteY3" fmla="*/ 16048 h 1130019"/>
              <a:gd name="connsiteX4" fmla="*/ 7096278 w 7096492"/>
              <a:gd name="connsiteY4" fmla="*/ 1001810 h 1130019"/>
              <a:gd name="connsiteX5" fmla="*/ 6679829 w 7096492"/>
              <a:gd name="connsiteY5" fmla="*/ 1117552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255 h 1128255"/>
              <a:gd name="connsiteX1" fmla="*/ 152400 w 7096492"/>
              <a:gd name="connsiteY1" fmla="*/ 213855 h 1128255"/>
              <a:gd name="connsiteX2" fmla="*/ 6769706 w 7096492"/>
              <a:gd name="connsiteY2" fmla="*/ 250048 h 1128255"/>
              <a:gd name="connsiteX3" fmla="*/ 7091439 w 7096492"/>
              <a:gd name="connsiteY3" fmla="*/ 14284 h 1128255"/>
              <a:gd name="connsiteX4" fmla="*/ 7096278 w 7096492"/>
              <a:gd name="connsiteY4" fmla="*/ 1000046 h 1128255"/>
              <a:gd name="connsiteX5" fmla="*/ 6679829 w 7096492"/>
              <a:gd name="connsiteY5" fmla="*/ 1115788 h 1128255"/>
              <a:gd name="connsiteX6" fmla="*/ 152400 w 7096492"/>
              <a:gd name="connsiteY6" fmla="*/ 1128255 h 1128255"/>
              <a:gd name="connsiteX7" fmla="*/ 0 w 7096492"/>
              <a:gd name="connsiteY7" fmla="*/ 975855 h 1128255"/>
              <a:gd name="connsiteX8" fmla="*/ 0 w 7096492"/>
              <a:gd name="connsiteY8" fmla="*/ 366255 h 1128255"/>
              <a:gd name="connsiteX0" fmla="*/ 0 w 7096492"/>
              <a:gd name="connsiteY0" fmla="*/ 366961 h 1128961"/>
              <a:gd name="connsiteX1" fmla="*/ 152400 w 7096492"/>
              <a:gd name="connsiteY1" fmla="*/ 214561 h 1128961"/>
              <a:gd name="connsiteX2" fmla="*/ 6769706 w 7096492"/>
              <a:gd name="connsiteY2" fmla="*/ 233169 h 1128961"/>
              <a:gd name="connsiteX3" fmla="*/ 7091439 w 7096492"/>
              <a:gd name="connsiteY3" fmla="*/ 14990 h 1128961"/>
              <a:gd name="connsiteX4" fmla="*/ 7096278 w 7096492"/>
              <a:gd name="connsiteY4" fmla="*/ 1000752 h 1128961"/>
              <a:gd name="connsiteX5" fmla="*/ 6679829 w 7096492"/>
              <a:gd name="connsiteY5" fmla="*/ 1116494 h 1128961"/>
              <a:gd name="connsiteX6" fmla="*/ 152400 w 7096492"/>
              <a:gd name="connsiteY6" fmla="*/ 1128961 h 1128961"/>
              <a:gd name="connsiteX7" fmla="*/ 0 w 7096492"/>
              <a:gd name="connsiteY7" fmla="*/ 976561 h 1128961"/>
              <a:gd name="connsiteX8" fmla="*/ 0 w 7096492"/>
              <a:gd name="connsiteY8" fmla="*/ 366961 h 112896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679829 w 7096492"/>
              <a:gd name="connsiteY5" fmla="*/ 1117274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741 h 1129741"/>
              <a:gd name="connsiteX1" fmla="*/ 152400 w 7096492"/>
              <a:gd name="connsiteY1" fmla="*/ 215341 h 1129741"/>
              <a:gd name="connsiteX2" fmla="*/ 6769706 w 7096492"/>
              <a:gd name="connsiteY2" fmla="*/ 216365 h 1129741"/>
              <a:gd name="connsiteX3" fmla="*/ 7091439 w 7096492"/>
              <a:gd name="connsiteY3" fmla="*/ 15770 h 1129741"/>
              <a:gd name="connsiteX4" fmla="*/ 7096278 w 7096492"/>
              <a:gd name="connsiteY4" fmla="*/ 1001532 h 1129741"/>
              <a:gd name="connsiteX5" fmla="*/ 6703275 w 7096492"/>
              <a:gd name="connsiteY5" fmla="*/ 1128997 h 1129741"/>
              <a:gd name="connsiteX6" fmla="*/ 152400 w 7096492"/>
              <a:gd name="connsiteY6" fmla="*/ 1129741 h 1129741"/>
              <a:gd name="connsiteX7" fmla="*/ 0 w 7096492"/>
              <a:gd name="connsiteY7" fmla="*/ 977341 h 1129741"/>
              <a:gd name="connsiteX8" fmla="*/ 0 w 7096492"/>
              <a:gd name="connsiteY8" fmla="*/ 367741 h 1129741"/>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7473 h 1129473"/>
              <a:gd name="connsiteX1" fmla="*/ 152400 w 7096492"/>
              <a:gd name="connsiteY1" fmla="*/ 215073 h 1129473"/>
              <a:gd name="connsiteX2" fmla="*/ 6505936 w 7096492"/>
              <a:gd name="connsiteY2" fmla="*/ 221958 h 1129473"/>
              <a:gd name="connsiteX3" fmla="*/ 7091439 w 7096492"/>
              <a:gd name="connsiteY3" fmla="*/ 15502 h 1129473"/>
              <a:gd name="connsiteX4" fmla="*/ 7096278 w 7096492"/>
              <a:gd name="connsiteY4" fmla="*/ 1001264 h 1129473"/>
              <a:gd name="connsiteX5" fmla="*/ 6703275 w 7096492"/>
              <a:gd name="connsiteY5" fmla="*/ 1128729 h 1129473"/>
              <a:gd name="connsiteX6" fmla="*/ 152400 w 7096492"/>
              <a:gd name="connsiteY6" fmla="*/ 1129473 h 1129473"/>
              <a:gd name="connsiteX7" fmla="*/ 0 w 7096492"/>
              <a:gd name="connsiteY7" fmla="*/ 977073 h 1129473"/>
              <a:gd name="connsiteX8" fmla="*/ 0 w 7096492"/>
              <a:gd name="connsiteY8" fmla="*/ 367473 h 1129473"/>
              <a:gd name="connsiteX0" fmla="*/ 0 w 7096492"/>
              <a:gd name="connsiteY0" fmla="*/ 368019 h 1130019"/>
              <a:gd name="connsiteX1" fmla="*/ 152400 w 7096492"/>
              <a:gd name="connsiteY1" fmla="*/ 215619 h 1130019"/>
              <a:gd name="connsiteX2" fmla="*/ 6500075 w 7096492"/>
              <a:gd name="connsiteY2" fmla="*/ 210781 h 1130019"/>
              <a:gd name="connsiteX3" fmla="*/ 7091439 w 7096492"/>
              <a:gd name="connsiteY3" fmla="*/ 16048 h 1130019"/>
              <a:gd name="connsiteX4" fmla="*/ 7096278 w 7096492"/>
              <a:gd name="connsiteY4" fmla="*/ 1001810 h 1130019"/>
              <a:gd name="connsiteX5" fmla="*/ 6703275 w 7096492"/>
              <a:gd name="connsiteY5" fmla="*/ 1129275 h 1130019"/>
              <a:gd name="connsiteX6" fmla="*/ 152400 w 7096492"/>
              <a:gd name="connsiteY6" fmla="*/ 1130019 h 1130019"/>
              <a:gd name="connsiteX7" fmla="*/ 0 w 7096492"/>
              <a:gd name="connsiteY7" fmla="*/ 977619 h 1130019"/>
              <a:gd name="connsiteX8" fmla="*/ 0 w 7096492"/>
              <a:gd name="connsiteY8" fmla="*/ 368019 h 1130019"/>
              <a:gd name="connsiteX0" fmla="*/ 0 w 7096492"/>
              <a:gd name="connsiteY0" fmla="*/ 366034 h 1128034"/>
              <a:gd name="connsiteX1" fmla="*/ 152400 w 7096492"/>
              <a:gd name="connsiteY1" fmla="*/ 213634 h 1128034"/>
              <a:gd name="connsiteX2" fmla="*/ 6505937 w 7096492"/>
              <a:gd name="connsiteY2" fmla="*/ 255688 h 1128034"/>
              <a:gd name="connsiteX3" fmla="*/ 7091439 w 7096492"/>
              <a:gd name="connsiteY3" fmla="*/ 14063 h 1128034"/>
              <a:gd name="connsiteX4" fmla="*/ 7096278 w 7096492"/>
              <a:gd name="connsiteY4" fmla="*/ 999825 h 1128034"/>
              <a:gd name="connsiteX5" fmla="*/ 6703275 w 7096492"/>
              <a:gd name="connsiteY5" fmla="*/ 1127290 h 1128034"/>
              <a:gd name="connsiteX6" fmla="*/ 152400 w 7096492"/>
              <a:gd name="connsiteY6" fmla="*/ 1128034 h 1128034"/>
              <a:gd name="connsiteX7" fmla="*/ 0 w 7096492"/>
              <a:gd name="connsiteY7" fmla="*/ 975634 h 1128034"/>
              <a:gd name="connsiteX8" fmla="*/ 0 w 7096492"/>
              <a:gd name="connsiteY8" fmla="*/ 366034 h 1128034"/>
              <a:gd name="connsiteX0" fmla="*/ 0 w 7096492"/>
              <a:gd name="connsiteY0" fmla="*/ 366686 h 1128686"/>
              <a:gd name="connsiteX1" fmla="*/ 152400 w 7096492"/>
              <a:gd name="connsiteY1" fmla="*/ 214286 h 1128686"/>
              <a:gd name="connsiteX2" fmla="*/ 6505937 w 7096492"/>
              <a:gd name="connsiteY2" fmla="*/ 256340 h 1128686"/>
              <a:gd name="connsiteX3" fmla="*/ 7091439 w 7096492"/>
              <a:gd name="connsiteY3" fmla="*/ 14715 h 1128686"/>
              <a:gd name="connsiteX4" fmla="*/ 7096278 w 7096492"/>
              <a:gd name="connsiteY4" fmla="*/ 1000477 h 1128686"/>
              <a:gd name="connsiteX5" fmla="*/ 6703275 w 7096492"/>
              <a:gd name="connsiteY5" fmla="*/ 1127942 h 1128686"/>
              <a:gd name="connsiteX6" fmla="*/ 152400 w 7096492"/>
              <a:gd name="connsiteY6" fmla="*/ 1128686 h 1128686"/>
              <a:gd name="connsiteX7" fmla="*/ 0 w 7096492"/>
              <a:gd name="connsiteY7" fmla="*/ 976286 h 1128686"/>
              <a:gd name="connsiteX8" fmla="*/ 0 w 7096492"/>
              <a:gd name="connsiteY8" fmla="*/ 366686 h 1128686"/>
              <a:gd name="connsiteX0" fmla="*/ 0 w 7096492"/>
              <a:gd name="connsiteY0" fmla="*/ 367651 h 1129651"/>
              <a:gd name="connsiteX1" fmla="*/ 152400 w 7096492"/>
              <a:gd name="connsiteY1" fmla="*/ 215251 h 1129651"/>
              <a:gd name="connsiteX2" fmla="*/ 6505937 w 7096492"/>
              <a:gd name="connsiteY2" fmla="*/ 257305 h 1129651"/>
              <a:gd name="connsiteX3" fmla="*/ 7091439 w 7096492"/>
              <a:gd name="connsiteY3" fmla="*/ 15680 h 1129651"/>
              <a:gd name="connsiteX4" fmla="*/ 7096278 w 7096492"/>
              <a:gd name="connsiteY4" fmla="*/ 1001442 h 1129651"/>
              <a:gd name="connsiteX5" fmla="*/ 6703275 w 7096492"/>
              <a:gd name="connsiteY5" fmla="*/ 1128907 h 1129651"/>
              <a:gd name="connsiteX6" fmla="*/ 152400 w 7096492"/>
              <a:gd name="connsiteY6" fmla="*/ 1129651 h 1129651"/>
              <a:gd name="connsiteX7" fmla="*/ 0 w 7096492"/>
              <a:gd name="connsiteY7" fmla="*/ 977251 h 1129651"/>
              <a:gd name="connsiteX8" fmla="*/ 0 w 7096492"/>
              <a:gd name="connsiteY8" fmla="*/ 367651 h 1129651"/>
              <a:gd name="connsiteX0" fmla="*/ 0 w 7096492"/>
              <a:gd name="connsiteY0" fmla="*/ 366245 h 1128245"/>
              <a:gd name="connsiteX1" fmla="*/ 152400 w 7096492"/>
              <a:gd name="connsiteY1" fmla="*/ 213845 h 1128245"/>
              <a:gd name="connsiteX2" fmla="*/ 6505937 w 7096492"/>
              <a:gd name="connsiteY2" fmla="*/ 255899 h 1128245"/>
              <a:gd name="connsiteX3" fmla="*/ 7091439 w 7096492"/>
              <a:gd name="connsiteY3" fmla="*/ 14274 h 1128245"/>
              <a:gd name="connsiteX4" fmla="*/ 7096278 w 7096492"/>
              <a:gd name="connsiteY4" fmla="*/ 1000036 h 1128245"/>
              <a:gd name="connsiteX5" fmla="*/ 6703275 w 7096492"/>
              <a:gd name="connsiteY5" fmla="*/ 1127501 h 1128245"/>
              <a:gd name="connsiteX6" fmla="*/ 152400 w 7096492"/>
              <a:gd name="connsiteY6" fmla="*/ 1128245 h 1128245"/>
              <a:gd name="connsiteX7" fmla="*/ 0 w 7096492"/>
              <a:gd name="connsiteY7" fmla="*/ 975845 h 1128245"/>
              <a:gd name="connsiteX8" fmla="*/ 0 w 7096492"/>
              <a:gd name="connsiteY8" fmla="*/ 366245 h 1128245"/>
              <a:gd name="connsiteX0" fmla="*/ 0 w 7096492"/>
              <a:gd name="connsiteY0" fmla="*/ 365828 h 1127828"/>
              <a:gd name="connsiteX1" fmla="*/ 152400 w 7096492"/>
              <a:gd name="connsiteY1" fmla="*/ 213428 h 1127828"/>
              <a:gd name="connsiteX2" fmla="*/ 6505937 w 7096492"/>
              <a:gd name="connsiteY2" fmla="*/ 255482 h 1127828"/>
              <a:gd name="connsiteX3" fmla="*/ 7091439 w 7096492"/>
              <a:gd name="connsiteY3" fmla="*/ 13857 h 1127828"/>
              <a:gd name="connsiteX4" fmla="*/ 7096278 w 7096492"/>
              <a:gd name="connsiteY4" fmla="*/ 999619 h 1127828"/>
              <a:gd name="connsiteX5" fmla="*/ 6703275 w 7096492"/>
              <a:gd name="connsiteY5" fmla="*/ 1127084 h 1127828"/>
              <a:gd name="connsiteX6" fmla="*/ 152400 w 7096492"/>
              <a:gd name="connsiteY6" fmla="*/ 1127828 h 1127828"/>
              <a:gd name="connsiteX7" fmla="*/ 0 w 7096492"/>
              <a:gd name="connsiteY7" fmla="*/ 975428 h 1127828"/>
              <a:gd name="connsiteX8" fmla="*/ 0 w 7096492"/>
              <a:gd name="connsiteY8" fmla="*/ 365828 h 1127828"/>
              <a:gd name="connsiteX0" fmla="*/ 0 w 7096492"/>
              <a:gd name="connsiteY0" fmla="*/ 364705 h 1126705"/>
              <a:gd name="connsiteX1" fmla="*/ 152400 w 7096492"/>
              <a:gd name="connsiteY1" fmla="*/ 212305 h 1126705"/>
              <a:gd name="connsiteX2" fmla="*/ 6505937 w 7096492"/>
              <a:gd name="connsiteY2" fmla="*/ 254359 h 1126705"/>
              <a:gd name="connsiteX3" fmla="*/ 7091439 w 7096492"/>
              <a:gd name="connsiteY3" fmla="*/ 12734 h 1126705"/>
              <a:gd name="connsiteX4" fmla="*/ 7096278 w 7096492"/>
              <a:gd name="connsiteY4" fmla="*/ 998496 h 1126705"/>
              <a:gd name="connsiteX5" fmla="*/ 6703275 w 7096492"/>
              <a:gd name="connsiteY5" fmla="*/ 1125961 h 1126705"/>
              <a:gd name="connsiteX6" fmla="*/ 152400 w 7096492"/>
              <a:gd name="connsiteY6" fmla="*/ 1126705 h 1126705"/>
              <a:gd name="connsiteX7" fmla="*/ 0 w 7096492"/>
              <a:gd name="connsiteY7" fmla="*/ 974305 h 1126705"/>
              <a:gd name="connsiteX8" fmla="*/ 0 w 7096492"/>
              <a:gd name="connsiteY8" fmla="*/ 364705 h 1126705"/>
              <a:gd name="connsiteX0" fmla="*/ 0 w 7096492"/>
              <a:gd name="connsiteY0" fmla="*/ 364049 h 1126049"/>
              <a:gd name="connsiteX1" fmla="*/ 152400 w 7096492"/>
              <a:gd name="connsiteY1" fmla="*/ 211649 h 1126049"/>
              <a:gd name="connsiteX2" fmla="*/ 6505937 w 7096492"/>
              <a:gd name="connsiteY2" fmla="*/ 253703 h 1126049"/>
              <a:gd name="connsiteX3" fmla="*/ 7091439 w 7096492"/>
              <a:gd name="connsiteY3" fmla="*/ 12078 h 1126049"/>
              <a:gd name="connsiteX4" fmla="*/ 7096278 w 7096492"/>
              <a:gd name="connsiteY4" fmla="*/ 997840 h 1126049"/>
              <a:gd name="connsiteX5" fmla="*/ 6703275 w 7096492"/>
              <a:gd name="connsiteY5" fmla="*/ 1125305 h 1126049"/>
              <a:gd name="connsiteX6" fmla="*/ 152400 w 7096492"/>
              <a:gd name="connsiteY6" fmla="*/ 1126049 h 1126049"/>
              <a:gd name="connsiteX7" fmla="*/ 0 w 7096492"/>
              <a:gd name="connsiteY7" fmla="*/ 973649 h 1126049"/>
              <a:gd name="connsiteX8" fmla="*/ 0 w 7096492"/>
              <a:gd name="connsiteY8" fmla="*/ 364049 h 1126049"/>
              <a:gd name="connsiteX0" fmla="*/ 0 w 7096492"/>
              <a:gd name="connsiteY0" fmla="*/ 363316 h 1125316"/>
              <a:gd name="connsiteX1" fmla="*/ 152400 w 7096492"/>
              <a:gd name="connsiteY1" fmla="*/ 210916 h 1125316"/>
              <a:gd name="connsiteX2" fmla="*/ 6505937 w 7096492"/>
              <a:gd name="connsiteY2" fmla="*/ 252970 h 1125316"/>
              <a:gd name="connsiteX3" fmla="*/ 7091439 w 7096492"/>
              <a:gd name="connsiteY3" fmla="*/ 11345 h 1125316"/>
              <a:gd name="connsiteX4" fmla="*/ 7096278 w 7096492"/>
              <a:gd name="connsiteY4" fmla="*/ 997107 h 1125316"/>
              <a:gd name="connsiteX5" fmla="*/ 6703275 w 7096492"/>
              <a:gd name="connsiteY5" fmla="*/ 1124572 h 1125316"/>
              <a:gd name="connsiteX6" fmla="*/ 152400 w 7096492"/>
              <a:gd name="connsiteY6" fmla="*/ 1125316 h 1125316"/>
              <a:gd name="connsiteX7" fmla="*/ 0 w 7096492"/>
              <a:gd name="connsiteY7" fmla="*/ 972916 h 1125316"/>
              <a:gd name="connsiteX8" fmla="*/ 0 w 7096492"/>
              <a:gd name="connsiteY8" fmla="*/ 363316 h 1125316"/>
              <a:gd name="connsiteX0" fmla="*/ 0 w 7096492"/>
              <a:gd name="connsiteY0" fmla="*/ 366244 h 1128244"/>
              <a:gd name="connsiteX1" fmla="*/ 152400 w 7096492"/>
              <a:gd name="connsiteY1" fmla="*/ 213844 h 1128244"/>
              <a:gd name="connsiteX2" fmla="*/ 6505937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05937 w 7096492"/>
              <a:gd name="connsiteY2" fmla="*/ 250264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6707 h 1128707"/>
              <a:gd name="connsiteX1" fmla="*/ 152400 w 7096492"/>
              <a:gd name="connsiteY1" fmla="*/ 214307 h 1128707"/>
              <a:gd name="connsiteX2" fmla="*/ 6505937 w 7096492"/>
              <a:gd name="connsiteY2" fmla="*/ 244638 h 1128707"/>
              <a:gd name="connsiteX3" fmla="*/ 7091439 w 7096492"/>
              <a:gd name="connsiteY3" fmla="*/ 14736 h 1128707"/>
              <a:gd name="connsiteX4" fmla="*/ 7096278 w 7096492"/>
              <a:gd name="connsiteY4" fmla="*/ 1000498 h 1128707"/>
              <a:gd name="connsiteX5" fmla="*/ 6703275 w 7096492"/>
              <a:gd name="connsiteY5" fmla="*/ 1127963 h 1128707"/>
              <a:gd name="connsiteX6" fmla="*/ 152400 w 7096492"/>
              <a:gd name="connsiteY6" fmla="*/ 1128707 h 1128707"/>
              <a:gd name="connsiteX7" fmla="*/ 0 w 7096492"/>
              <a:gd name="connsiteY7" fmla="*/ 976307 h 1128707"/>
              <a:gd name="connsiteX8" fmla="*/ 0 w 7096492"/>
              <a:gd name="connsiteY8" fmla="*/ 366707 h 1128707"/>
              <a:gd name="connsiteX0" fmla="*/ 0 w 7096492"/>
              <a:gd name="connsiteY0" fmla="*/ 367200 h 1129200"/>
              <a:gd name="connsiteX1" fmla="*/ 152400 w 7096492"/>
              <a:gd name="connsiteY1" fmla="*/ 214800 h 1129200"/>
              <a:gd name="connsiteX2" fmla="*/ 6505937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591 h 1130591"/>
              <a:gd name="connsiteX1" fmla="*/ 152400 w 7096492"/>
              <a:gd name="connsiteY1" fmla="*/ 216191 h 1130591"/>
              <a:gd name="connsiteX2" fmla="*/ 6505937 w 7096492"/>
              <a:gd name="connsiteY2" fmla="*/ 205492 h 1130591"/>
              <a:gd name="connsiteX3" fmla="*/ 7091439 w 7096492"/>
              <a:gd name="connsiteY3" fmla="*/ 16620 h 1130591"/>
              <a:gd name="connsiteX4" fmla="*/ 7096278 w 7096492"/>
              <a:gd name="connsiteY4" fmla="*/ 1002382 h 1130591"/>
              <a:gd name="connsiteX5" fmla="*/ 6703275 w 7096492"/>
              <a:gd name="connsiteY5" fmla="*/ 1129847 h 1130591"/>
              <a:gd name="connsiteX6" fmla="*/ 152400 w 7096492"/>
              <a:gd name="connsiteY6" fmla="*/ 1130591 h 1130591"/>
              <a:gd name="connsiteX7" fmla="*/ 0 w 7096492"/>
              <a:gd name="connsiteY7" fmla="*/ 978191 h 1130591"/>
              <a:gd name="connsiteX8" fmla="*/ 0 w 7096492"/>
              <a:gd name="connsiteY8" fmla="*/ 368591 h 1130591"/>
              <a:gd name="connsiteX0" fmla="*/ 0 w 7096492"/>
              <a:gd name="connsiteY0" fmla="*/ 366025 h 1128025"/>
              <a:gd name="connsiteX1" fmla="*/ 152400 w 7096492"/>
              <a:gd name="connsiteY1" fmla="*/ 213625 h 1128025"/>
              <a:gd name="connsiteX2" fmla="*/ 6523522 w 7096492"/>
              <a:gd name="connsiteY2" fmla="*/ 261541 h 1128025"/>
              <a:gd name="connsiteX3" fmla="*/ 7091439 w 7096492"/>
              <a:gd name="connsiteY3" fmla="*/ 14054 h 1128025"/>
              <a:gd name="connsiteX4" fmla="*/ 7096278 w 7096492"/>
              <a:gd name="connsiteY4" fmla="*/ 999816 h 1128025"/>
              <a:gd name="connsiteX5" fmla="*/ 6703275 w 7096492"/>
              <a:gd name="connsiteY5" fmla="*/ 1127281 h 1128025"/>
              <a:gd name="connsiteX6" fmla="*/ 152400 w 7096492"/>
              <a:gd name="connsiteY6" fmla="*/ 1128025 h 1128025"/>
              <a:gd name="connsiteX7" fmla="*/ 0 w 7096492"/>
              <a:gd name="connsiteY7" fmla="*/ 975625 h 1128025"/>
              <a:gd name="connsiteX8" fmla="*/ 0 w 7096492"/>
              <a:gd name="connsiteY8" fmla="*/ 366025 h 1128025"/>
              <a:gd name="connsiteX0" fmla="*/ 0 w 7096492"/>
              <a:gd name="connsiteY0" fmla="*/ 366244 h 1128244"/>
              <a:gd name="connsiteX1" fmla="*/ 152400 w 7096492"/>
              <a:gd name="connsiteY1" fmla="*/ 213844 h 1128244"/>
              <a:gd name="connsiteX2" fmla="*/ 6523522 w 7096492"/>
              <a:gd name="connsiteY2" fmla="*/ 255898 h 1128244"/>
              <a:gd name="connsiteX3" fmla="*/ 7091439 w 7096492"/>
              <a:gd name="connsiteY3" fmla="*/ 14273 h 1128244"/>
              <a:gd name="connsiteX4" fmla="*/ 7096278 w 7096492"/>
              <a:gd name="connsiteY4" fmla="*/ 1000035 h 1128244"/>
              <a:gd name="connsiteX5" fmla="*/ 6703275 w 7096492"/>
              <a:gd name="connsiteY5" fmla="*/ 1127500 h 1128244"/>
              <a:gd name="connsiteX6" fmla="*/ 152400 w 7096492"/>
              <a:gd name="connsiteY6" fmla="*/ 1128244 h 1128244"/>
              <a:gd name="connsiteX7" fmla="*/ 0 w 7096492"/>
              <a:gd name="connsiteY7" fmla="*/ 975844 h 1128244"/>
              <a:gd name="connsiteX8" fmla="*/ 0 w 7096492"/>
              <a:gd name="connsiteY8" fmla="*/ 366244 h 1128244"/>
              <a:gd name="connsiteX0" fmla="*/ 0 w 7096492"/>
              <a:gd name="connsiteY0" fmla="*/ 366472 h 1128472"/>
              <a:gd name="connsiteX1" fmla="*/ 152400 w 7096492"/>
              <a:gd name="connsiteY1" fmla="*/ 214072 h 1128472"/>
              <a:gd name="connsiteX2" fmla="*/ 6523522 w 7096492"/>
              <a:gd name="connsiteY2" fmla="*/ 250265 h 1128472"/>
              <a:gd name="connsiteX3" fmla="*/ 7091439 w 7096492"/>
              <a:gd name="connsiteY3" fmla="*/ 14501 h 1128472"/>
              <a:gd name="connsiteX4" fmla="*/ 7096278 w 7096492"/>
              <a:gd name="connsiteY4" fmla="*/ 1000263 h 1128472"/>
              <a:gd name="connsiteX5" fmla="*/ 6703275 w 7096492"/>
              <a:gd name="connsiteY5" fmla="*/ 1127728 h 1128472"/>
              <a:gd name="connsiteX6" fmla="*/ 152400 w 7096492"/>
              <a:gd name="connsiteY6" fmla="*/ 1128472 h 1128472"/>
              <a:gd name="connsiteX7" fmla="*/ 0 w 7096492"/>
              <a:gd name="connsiteY7" fmla="*/ 976072 h 1128472"/>
              <a:gd name="connsiteX8" fmla="*/ 0 w 7096492"/>
              <a:gd name="connsiteY8" fmla="*/ 366472 h 1128472"/>
              <a:gd name="connsiteX0" fmla="*/ 0 w 7096492"/>
              <a:gd name="connsiteY0" fmla="*/ 367200 h 1129200"/>
              <a:gd name="connsiteX1" fmla="*/ 152400 w 7096492"/>
              <a:gd name="connsiteY1" fmla="*/ 214800 h 1129200"/>
              <a:gd name="connsiteX2" fmla="*/ 6523522 w 7096492"/>
              <a:gd name="connsiteY2" fmla="*/ 233408 h 1129200"/>
              <a:gd name="connsiteX3" fmla="*/ 7091439 w 7096492"/>
              <a:gd name="connsiteY3" fmla="*/ 15229 h 1129200"/>
              <a:gd name="connsiteX4" fmla="*/ 7096278 w 7096492"/>
              <a:gd name="connsiteY4" fmla="*/ 1000991 h 1129200"/>
              <a:gd name="connsiteX5" fmla="*/ 6703275 w 7096492"/>
              <a:gd name="connsiteY5" fmla="*/ 1128456 h 1129200"/>
              <a:gd name="connsiteX6" fmla="*/ 152400 w 7096492"/>
              <a:gd name="connsiteY6" fmla="*/ 1129200 h 1129200"/>
              <a:gd name="connsiteX7" fmla="*/ 0 w 7096492"/>
              <a:gd name="connsiteY7" fmla="*/ 976800 h 1129200"/>
              <a:gd name="connsiteX8" fmla="*/ 0 w 7096492"/>
              <a:gd name="connsiteY8" fmla="*/ 367200 h 1129200"/>
              <a:gd name="connsiteX0" fmla="*/ 0 w 7096492"/>
              <a:gd name="connsiteY0" fmla="*/ 368006 h 1130006"/>
              <a:gd name="connsiteX1" fmla="*/ 152400 w 7096492"/>
              <a:gd name="connsiteY1" fmla="*/ 215606 h 1130006"/>
              <a:gd name="connsiteX2" fmla="*/ 6529384 w 7096492"/>
              <a:gd name="connsiteY2" fmla="*/ 216630 h 1130006"/>
              <a:gd name="connsiteX3" fmla="*/ 7091439 w 7096492"/>
              <a:gd name="connsiteY3" fmla="*/ 16035 h 1130006"/>
              <a:gd name="connsiteX4" fmla="*/ 7096278 w 7096492"/>
              <a:gd name="connsiteY4" fmla="*/ 1001797 h 1130006"/>
              <a:gd name="connsiteX5" fmla="*/ 6703275 w 7096492"/>
              <a:gd name="connsiteY5" fmla="*/ 1129262 h 1130006"/>
              <a:gd name="connsiteX6" fmla="*/ 152400 w 7096492"/>
              <a:gd name="connsiteY6" fmla="*/ 1130006 h 1130006"/>
              <a:gd name="connsiteX7" fmla="*/ 0 w 7096492"/>
              <a:gd name="connsiteY7" fmla="*/ 977606 h 1130006"/>
              <a:gd name="connsiteX8" fmla="*/ 0 w 7096492"/>
              <a:gd name="connsiteY8" fmla="*/ 368006 h 11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492" h="1130006">
                <a:moveTo>
                  <a:pt x="0" y="368006"/>
                </a:moveTo>
                <a:cubicBezTo>
                  <a:pt x="0" y="283838"/>
                  <a:pt x="68232" y="215606"/>
                  <a:pt x="152400" y="215606"/>
                </a:cubicBezTo>
                <a:lnTo>
                  <a:pt x="6529384" y="216630"/>
                </a:lnTo>
                <a:cubicBezTo>
                  <a:pt x="7172725" y="205930"/>
                  <a:pt x="7091439" y="-68133"/>
                  <a:pt x="7091439" y="16035"/>
                </a:cubicBezTo>
                <a:cubicBezTo>
                  <a:pt x="7089826" y="367200"/>
                  <a:pt x="7097891" y="650632"/>
                  <a:pt x="7096278" y="1001797"/>
                </a:cubicBezTo>
                <a:cubicBezTo>
                  <a:pt x="7096278" y="1085965"/>
                  <a:pt x="6787443" y="1129262"/>
                  <a:pt x="6703275" y="1129262"/>
                </a:cubicBezTo>
                <a:lnTo>
                  <a:pt x="152400" y="1130006"/>
                </a:lnTo>
                <a:cubicBezTo>
                  <a:pt x="68232" y="1130006"/>
                  <a:pt x="0" y="1061774"/>
                  <a:pt x="0" y="977606"/>
                </a:cubicBezTo>
                <a:lnTo>
                  <a:pt x="0" y="368006"/>
                </a:lnTo>
                <a:close/>
              </a:path>
            </a:pathLst>
          </a:custGeom>
          <a:gradFill flip="none" rotWithShape="1">
            <a:gsLst>
              <a:gs pos="0">
                <a:schemeClr val="accent4">
                  <a:lumMod val="50000"/>
                </a:schemeClr>
              </a:gs>
              <a:gs pos="8000">
                <a:schemeClr val="accent3">
                  <a:lumMod val="75000"/>
                </a:schemeClr>
              </a:gs>
              <a:gs pos="52000">
                <a:srgbClr val="92D050"/>
              </a:gs>
              <a:gs pos="18000">
                <a:srgbClr val="92D050"/>
              </a:gs>
              <a:gs pos="100000">
                <a:schemeClr val="accent4">
                  <a:lumMod val="60000"/>
                  <a:lumOff val="40000"/>
                </a:schemeClr>
              </a:gs>
              <a:gs pos="86000">
                <a:schemeClr val="accent3">
                  <a:lumMod val="75000"/>
                </a:schemeClr>
              </a:gs>
            </a:gsLst>
            <a:lin ang="10800000" scaled="0"/>
            <a:tileRect/>
          </a:gradFill>
          <a:effectLst>
            <a:outerShdw blurRad="57150" dist="19050" dir="5400000" algn="ctr" rotWithShape="0">
              <a:srgbClr val="000000">
                <a:alpha val="63000"/>
              </a:srgbClr>
            </a:outerShdw>
            <a:softEdge rad="1270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US" dirty="0"/>
          </a:p>
        </p:txBody>
      </p:sp>
      <p:sp>
        <p:nvSpPr>
          <p:cNvPr id="14" name="CuadroTexto 23">
            <a:extLst>
              <a:ext uri="{FF2B5EF4-FFF2-40B4-BE49-F238E27FC236}">
                <a16:creationId xmlns:a16="http://schemas.microsoft.com/office/drawing/2014/main" id="{5D5C4527-2BC1-44EF-9AA6-8CA69D6EE985}"/>
              </a:ext>
            </a:extLst>
          </p:cNvPr>
          <p:cNvSpPr txBox="1"/>
          <p:nvPr/>
        </p:nvSpPr>
        <p:spPr>
          <a:xfrm>
            <a:off x="3544699" y="258249"/>
            <a:ext cx="6314879" cy="830997"/>
          </a:xfrm>
          <a:prstGeom prst="rect">
            <a:avLst/>
          </a:prstGeom>
          <a:noFill/>
        </p:spPr>
        <p:txBody>
          <a:bodyPr wrap="square" rtlCol="0">
            <a:spAutoFit/>
          </a:bodyPr>
          <a:lstStyle>
            <a:defPPr>
              <a:defRPr lang="es-ES"/>
            </a:defPPr>
            <a:lvl1pPr algn="ctr">
              <a:defRPr b="1">
                <a:solidFill>
                  <a:srgbClr val="FFFF00"/>
                </a:solidFill>
              </a:defRPr>
            </a:lvl1pPr>
          </a:lstStyle>
          <a:p>
            <a:pPr fontAlgn="auto">
              <a:spcBef>
                <a:spcPts val="0"/>
              </a:spcBef>
              <a:spcAft>
                <a:spcPts val="0"/>
              </a:spcAft>
              <a:defRPr/>
            </a:pPr>
            <a:r>
              <a:rPr lang="es-MX" sz="2800" kern="0" dirty="0">
                <a:solidFill>
                  <a:schemeClr val="bg1"/>
                </a:solidFill>
                <a:latin typeface="Arial" panose="020B0604020202020204" pitchFamily="34" charset="0"/>
                <a:cs typeface="Arial" panose="020B0604020202020204" pitchFamily="34" charset="0"/>
              </a:rPr>
              <a:t>RESULTADOS</a:t>
            </a:r>
          </a:p>
          <a:p>
            <a:pPr fontAlgn="auto">
              <a:spcBef>
                <a:spcPts val="0"/>
              </a:spcBef>
              <a:spcAft>
                <a:spcPts val="0"/>
              </a:spcAft>
              <a:defRPr/>
            </a:pPr>
            <a:r>
              <a:rPr lang="es-MX" kern="0" dirty="0">
                <a:solidFill>
                  <a:schemeClr val="bg1"/>
                </a:solidFill>
                <a:latin typeface="Arial" panose="020B0604020202020204" pitchFamily="34" charset="0"/>
                <a:cs typeface="Arial" panose="020B0604020202020204" pitchFamily="34" charset="0"/>
              </a:rPr>
              <a:t>PLAN DE SEGURIDAD CIUDADANA Y EN EL CAMPO</a:t>
            </a:r>
          </a:p>
        </p:txBody>
      </p:sp>
      <p:pic>
        <p:nvPicPr>
          <p:cNvPr id="16" name="Imagen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8398" y="258249"/>
            <a:ext cx="1018803" cy="805634"/>
          </a:xfrm>
          <a:prstGeom prst="rect">
            <a:avLst/>
          </a:prstGeom>
        </p:spPr>
      </p:pic>
    </p:spTree>
    <p:extLst>
      <p:ext uri="{BB962C8B-B14F-4D97-AF65-F5344CB8AC3E}">
        <p14:creationId xmlns:p14="http://schemas.microsoft.com/office/powerpoint/2010/main" val="3398006354"/>
      </p:ext>
    </p:extLst>
  </p:cSld>
  <p:clrMapOvr>
    <a:masterClrMapping/>
  </p:clrMapOvr>
</p:sld>
</file>

<file path=ppt/theme/theme1.xml><?xml version="1.0" encoding="utf-8"?>
<a:theme xmlns:a="http://schemas.openxmlformats.org/drawingml/2006/main" name="Profundidad">
  <a:themeElements>
    <a:clrScheme name="Profundidad">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TM04033923[[fn=Profundidad]]</Template>
  <TotalTime>1727</TotalTime>
  <Words>614</Words>
  <Application>Microsoft Office PowerPoint</Application>
  <PresentationFormat>Panorámica</PresentationFormat>
  <Paragraphs>71</Paragraphs>
  <Slides>10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Corbel</vt:lpstr>
      <vt:lpstr>Profundidad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dc:creator>
  <cp:lastModifiedBy>Relaciones Publicas Pc08</cp:lastModifiedBy>
  <cp:revision>223</cp:revision>
  <dcterms:created xsi:type="dcterms:W3CDTF">2024-11-13T15:13:14Z</dcterms:created>
  <dcterms:modified xsi:type="dcterms:W3CDTF">2025-01-23T13:50:49Z</dcterms:modified>
</cp:coreProperties>
</file>